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C3434-BB5C-430E-A836-CF5763D1F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FF9BE-C094-4FAB-89CE-2DDC06F1B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38791-E6B8-4898-95DD-A285DDFB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F4266-ECEE-4E2A-8F76-66BAC24B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BBC68-0DFD-48DC-A683-926BC9392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95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69A91-C6BF-42AC-BD2C-66278088A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0A545-24C9-4393-9047-24A04D1A6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05692-4503-4B80-84C9-B1F06F24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37780-1054-4A31-89EE-31401287A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B2FA2-3CAE-447C-B2CE-2D1D0A76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8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F814E9-73D1-460E-87F6-DCF930BC5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A0E97-05C6-4D8F-B47E-FB78D5BFF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E8672-2712-4AE5-9B7A-2D8688D29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B298C-ADDA-46CF-9DDB-D627BD759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C2120-9759-4426-BCF3-3808A053F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656F-6E80-40A0-826F-AE4D1111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218CA-0D04-4B08-BBFF-E748F2825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A41DD-A32C-4747-B412-7501BB7CF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3650D-4DE9-45EC-97FF-0B433C966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481C0-DFE2-4140-A13D-DBB0971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63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559A-C25B-4AE6-B854-700C846E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E1C3B-FDB0-42B1-B5F3-AEAA57AED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EB258-313D-4FB9-8449-76543D1EF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D8692-EC91-4C37-AF6B-3A93F22E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52516-6F1B-4751-BE6B-72241AB9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51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1CA77-5A26-4369-BA0A-CBE452CD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87B69-2601-4072-B797-B2AF42C9E0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0DB12-2BFA-4166-A746-1DF48351C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94F69A-CA34-47C6-8998-3AB53575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2D21D-BB2C-4A17-B6E9-F889C54F1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F88F0-47D6-4A74-B916-936D4806D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31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0B1B4-6C55-4ACC-9A24-9B45D31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096235-DA12-4A05-AB84-6B5E8CB3A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F3A974-F8EC-4DA3-B448-2035FD909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5BCBC-BCC8-4E84-B426-62DC4A562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D8AF0-E14C-4A3D-AC99-B46E7FB9E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9B1827-2911-4CBF-87C0-B2775FAD7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2D0D34-AA68-4014-A492-781E30F6F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12CE04-92BC-4E0B-AB2D-578DC1105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66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93238-BEF0-41E8-82CB-11E2F492E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295B70-9A6C-4FEE-83E7-F1CDC8F3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59D7A-6B19-4E8F-B6F7-5D7EA07AA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254DB9-8591-4817-96BA-612312AF5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67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09FD8-CCCF-4F0E-8BFA-BC599B5D8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3235E-7BD0-46B6-A7F2-C5420A369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F555C-2AE6-46A1-B190-10F35CE1A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7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B5852-19DF-4AAC-8C19-9B0F0F61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08478-532F-4B6F-9E38-3C0CEEC4F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13D37-F7C3-48EF-8151-A31D82236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448C4-85D4-423D-999B-2344E0A3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2299A3-F50F-46E3-8DF1-1EF4DDB08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4307B-5970-4990-A438-294E61EDB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73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8683-0425-4673-BC06-75BF4492A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7A420-B48A-406B-8F65-48E7A5CFB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A4BCA-BD07-48AB-BE0B-57F982085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C7D69-4362-45D0-B96D-438843CA2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0C267-B66A-497E-9B3B-304BE869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DDDB6-5A1E-4634-BC3F-DB723D7F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74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F277A2-B15C-46B8-9609-973001886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AF2A6-2EAC-4BAF-BE64-AE69A6EC1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71F49-8542-4BF1-9CB1-7D7630527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F1E3F-5629-4338-925B-4A19D445C8B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5E123-E8E7-4253-8517-E5F94928B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BDB83-44CE-4F49-81E5-F4EC22B5B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60886-9D43-4C7E-BDCB-1D7B34D8B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6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82BC37B-71CD-46D7-B2A2-B6C86E070EB0}"/>
              </a:ext>
            </a:extLst>
          </p:cNvPr>
          <p:cNvGrpSpPr>
            <a:grpSpLocks/>
          </p:cNvGrpSpPr>
          <p:nvPr/>
        </p:nvGrpSpPr>
        <p:grpSpPr bwMode="auto">
          <a:xfrm>
            <a:off x="5138373" y="2303303"/>
            <a:ext cx="1765300" cy="1714500"/>
            <a:chOff x="1625" y="180"/>
            <a:chExt cx="9436" cy="904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A5095843-DE98-44E5-801D-522B1FC06E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80"/>
              <a:ext cx="7318" cy="6804"/>
              <a:chOff x="4809" y="1296"/>
              <a:chExt cx="6398" cy="6034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9BA5911F-E0F0-4CC8-97FA-F1C3191686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7" y="1296"/>
                <a:ext cx="931" cy="985"/>
              </a:xfrm>
              <a:custGeom>
                <a:avLst/>
                <a:gdLst>
                  <a:gd name="T0" fmla="*/ 366 w 480"/>
                  <a:gd name="T1" fmla="*/ 26 h 563"/>
                  <a:gd name="T2" fmla="*/ 398 w 480"/>
                  <a:gd name="T3" fmla="*/ 11 h 563"/>
                  <a:gd name="T4" fmla="*/ 434 w 480"/>
                  <a:gd name="T5" fmla="*/ 15 h 563"/>
                  <a:gd name="T6" fmla="*/ 474 w 480"/>
                  <a:gd name="T7" fmla="*/ 51 h 563"/>
                  <a:gd name="T8" fmla="*/ 474 w 480"/>
                  <a:gd name="T9" fmla="*/ 117 h 563"/>
                  <a:gd name="T10" fmla="*/ 455 w 480"/>
                  <a:gd name="T11" fmla="*/ 172 h 563"/>
                  <a:gd name="T12" fmla="*/ 438 w 480"/>
                  <a:gd name="T13" fmla="*/ 189 h 563"/>
                  <a:gd name="T14" fmla="*/ 415 w 480"/>
                  <a:gd name="T15" fmla="*/ 217 h 563"/>
                  <a:gd name="T16" fmla="*/ 395 w 480"/>
                  <a:gd name="T17" fmla="*/ 236 h 563"/>
                  <a:gd name="T18" fmla="*/ 329 w 480"/>
                  <a:gd name="T19" fmla="*/ 272 h 563"/>
                  <a:gd name="T20" fmla="*/ 310 w 480"/>
                  <a:gd name="T21" fmla="*/ 285 h 563"/>
                  <a:gd name="T22" fmla="*/ 281 w 480"/>
                  <a:gd name="T23" fmla="*/ 310 h 563"/>
                  <a:gd name="T24" fmla="*/ 247 w 480"/>
                  <a:gd name="T25" fmla="*/ 338 h 563"/>
                  <a:gd name="T26" fmla="*/ 215 w 480"/>
                  <a:gd name="T27" fmla="*/ 370 h 563"/>
                  <a:gd name="T28" fmla="*/ 193 w 480"/>
                  <a:gd name="T29" fmla="*/ 391 h 563"/>
                  <a:gd name="T30" fmla="*/ 172 w 480"/>
                  <a:gd name="T31" fmla="*/ 412 h 563"/>
                  <a:gd name="T32" fmla="*/ 149 w 480"/>
                  <a:gd name="T33" fmla="*/ 433 h 563"/>
                  <a:gd name="T34" fmla="*/ 126 w 480"/>
                  <a:gd name="T35" fmla="*/ 459 h 563"/>
                  <a:gd name="T36" fmla="*/ 98 w 480"/>
                  <a:gd name="T37" fmla="*/ 497 h 563"/>
                  <a:gd name="T38" fmla="*/ 77 w 480"/>
                  <a:gd name="T39" fmla="*/ 527 h 563"/>
                  <a:gd name="T40" fmla="*/ 60 w 480"/>
                  <a:gd name="T41" fmla="*/ 552 h 563"/>
                  <a:gd name="T42" fmla="*/ 41 w 480"/>
                  <a:gd name="T43" fmla="*/ 563 h 563"/>
                  <a:gd name="T44" fmla="*/ 36 w 480"/>
                  <a:gd name="T45" fmla="*/ 555 h 563"/>
                  <a:gd name="T46" fmla="*/ 36 w 480"/>
                  <a:gd name="T47" fmla="*/ 546 h 563"/>
                  <a:gd name="T48" fmla="*/ 22 w 480"/>
                  <a:gd name="T49" fmla="*/ 521 h 563"/>
                  <a:gd name="T50" fmla="*/ 11 w 480"/>
                  <a:gd name="T51" fmla="*/ 459 h 563"/>
                  <a:gd name="T52" fmla="*/ 4 w 480"/>
                  <a:gd name="T53" fmla="*/ 410 h 563"/>
                  <a:gd name="T54" fmla="*/ 0 w 480"/>
                  <a:gd name="T55" fmla="*/ 323 h 563"/>
                  <a:gd name="T56" fmla="*/ 11 w 480"/>
                  <a:gd name="T57" fmla="*/ 230 h 563"/>
                  <a:gd name="T58" fmla="*/ 36 w 480"/>
                  <a:gd name="T59" fmla="*/ 176 h 563"/>
                  <a:gd name="T60" fmla="*/ 45 w 480"/>
                  <a:gd name="T61" fmla="*/ 168 h 563"/>
                  <a:gd name="T62" fmla="*/ 64 w 480"/>
                  <a:gd name="T63" fmla="*/ 170 h 563"/>
                  <a:gd name="T64" fmla="*/ 104 w 480"/>
                  <a:gd name="T65" fmla="*/ 193 h 563"/>
                  <a:gd name="T66" fmla="*/ 125 w 480"/>
                  <a:gd name="T67" fmla="*/ 185 h 563"/>
                  <a:gd name="T68" fmla="*/ 130 w 480"/>
                  <a:gd name="T69" fmla="*/ 149 h 563"/>
                  <a:gd name="T70" fmla="*/ 149 w 480"/>
                  <a:gd name="T71" fmla="*/ 100 h 563"/>
                  <a:gd name="T72" fmla="*/ 189 w 480"/>
                  <a:gd name="T73" fmla="*/ 36 h 563"/>
                  <a:gd name="T74" fmla="*/ 196 w 480"/>
                  <a:gd name="T75" fmla="*/ 30 h 563"/>
                  <a:gd name="T76" fmla="*/ 213 w 480"/>
                  <a:gd name="T77" fmla="*/ 19 h 563"/>
                  <a:gd name="T78" fmla="*/ 238 w 480"/>
                  <a:gd name="T79" fmla="*/ 9 h 563"/>
                  <a:gd name="T80" fmla="*/ 262 w 480"/>
                  <a:gd name="T81" fmla="*/ 0 h 563"/>
                  <a:gd name="T82" fmla="*/ 295 w 480"/>
                  <a:gd name="T83" fmla="*/ 23 h 563"/>
                  <a:gd name="T84" fmla="*/ 321 w 480"/>
                  <a:gd name="T85" fmla="*/ 51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80" h="563">
                    <a:moveTo>
                      <a:pt x="347" y="42"/>
                    </a:moveTo>
                    <a:lnTo>
                      <a:pt x="357" y="34"/>
                    </a:lnTo>
                    <a:lnTo>
                      <a:pt x="366" y="26"/>
                    </a:lnTo>
                    <a:lnTo>
                      <a:pt x="378" y="21"/>
                    </a:lnTo>
                    <a:lnTo>
                      <a:pt x="389" y="15"/>
                    </a:lnTo>
                    <a:lnTo>
                      <a:pt x="398" y="11"/>
                    </a:lnTo>
                    <a:lnTo>
                      <a:pt x="410" y="9"/>
                    </a:lnTo>
                    <a:lnTo>
                      <a:pt x="423" y="11"/>
                    </a:lnTo>
                    <a:lnTo>
                      <a:pt x="434" y="15"/>
                    </a:lnTo>
                    <a:lnTo>
                      <a:pt x="451" y="23"/>
                    </a:lnTo>
                    <a:lnTo>
                      <a:pt x="465" y="36"/>
                    </a:lnTo>
                    <a:lnTo>
                      <a:pt x="474" y="51"/>
                    </a:lnTo>
                    <a:lnTo>
                      <a:pt x="480" y="68"/>
                    </a:lnTo>
                    <a:lnTo>
                      <a:pt x="478" y="93"/>
                    </a:lnTo>
                    <a:lnTo>
                      <a:pt x="474" y="117"/>
                    </a:lnTo>
                    <a:lnTo>
                      <a:pt x="468" y="142"/>
                    </a:lnTo>
                    <a:lnTo>
                      <a:pt x="459" y="166"/>
                    </a:lnTo>
                    <a:lnTo>
                      <a:pt x="455" y="172"/>
                    </a:lnTo>
                    <a:lnTo>
                      <a:pt x="449" y="178"/>
                    </a:lnTo>
                    <a:lnTo>
                      <a:pt x="444" y="183"/>
                    </a:lnTo>
                    <a:lnTo>
                      <a:pt x="438" y="189"/>
                    </a:lnTo>
                    <a:lnTo>
                      <a:pt x="431" y="198"/>
                    </a:lnTo>
                    <a:lnTo>
                      <a:pt x="425" y="208"/>
                    </a:lnTo>
                    <a:lnTo>
                      <a:pt x="415" y="217"/>
                    </a:lnTo>
                    <a:lnTo>
                      <a:pt x="406" y="225"/>
                    </a:lnTo>
                    <a:lnTo>
                      <a:pt x="400" y="230"/>
                    </a:lnTo>
                    <a:lnTo>
                      <a:pt x="395" y="236"/>
                    </a:lnTo>
                    <a:lnTo>
                      <a:pt x="389" y="240"/>
                    </a:lnTo>
                    <a:lnTo>
                      <a:pt x="381" y="240"/>
                    </a:lnTo>
                    <a:lnTo>
                      <a:pt x="329" y="272"/>
                    </a:lnTo>
                    <a:lnTo>
                      <a:pt x="323" y="278"/>
                    </a:lnTo>
                    <a:lnTo>
                      <a:pt x="317" y="281"/>
                    </a:lnTo>
                    <a:lnTo>
                      <a:pt x="310" y="285"/>
                    </a:lnTo>
                    <a:lnTo>
                      <a:pt x="304" y="291"/>
                    </a:lnTo>
                    <a:lnTo>
                      <a:pt x="293" y="300"/>
                    </a:lnTo>
                    <a:lnTo>
                      <a:pt x="281" y="310"/>
                    </a:lnTo>
                    <a:lnTo>
                      <a:pt x="270" y="319"/>
                    </a:lnTo>
                    <a:lnTo>
                      <a:pt x="259" y="329"/>
                    </a:lnTo>
                    <a:lnTo>
                      <a:pt x="247" y="338"/>
                    </a:lnTo>
                    <a:lnTo>
                      <a:pt x="236" y="349"/>
                    </a:lnTo>
                    <a:lnTo>
                      <a:pt x="225" y="359"/>
                    </a:lnTo>
                    <a:lnTo>
                      <a:pt x="215" y="370"/>
                    </a:lnTo>
                    <a:lnTo>
                      <a:pt x="208" y="378"/>
                    </a:lnTo>
                    <a:lnTo>
                      <a:pt x="200" y="383"/>
                    </a:lnTo>
                    <a:lnTo>
                      <a:pt x="193" y="391"/>
                    </a:lnTo>
                    <a:lnTo>
                      <a:pt x="185" y="397"/>
                    </a:lnTo>
                    <a:lnTo>
                      <a:pt x="177" y="404"/>
                    </a:lnTo>
                    <a:lnTo>
                      <a:pt x="172" y="412"/>
                    </a:lnTo>
                    <a:lnTo>
                      <a:pt x="164" y="419"/>
                    </a:lnTo>
                    <a:lnTo>
                      <a:pt x="159" y="427"/>
                    </a:lnTo>
                    <a:lnTo>
                      <a:pt x="149" y="433"/>
                    </a:lnTo>
                    <a:lnTo>
                      <a:pt x="142" y="442"/>
                    </a:lnTo>
                    <a:lnTo>
                      <a:pt x="134" y="450"/>
                    </a:lnTo>
                    <a:lnTo>
                      <a:pt x="126" y="459"/>
                    </a:lnTo>
                    <a:lnTo>
                      <a:pt x="115" y="470"/>
                    </a:lnTo>
                    <a:lnTo>
                      <a:pt x="106" y="484"/>
                    </a:lnTo>
                    <a:lnTo>
                      <a:pt x="98" y="497"/>
                    </a:lnTo>
                    <a:lnTo>
                      <a:pt x="89" y="508"/>
                    </a:lnTo>
                    <a:lnTo>
                      <a:pt x="85" y="519"/>
                    </a:lnTo>
                    <a:lnTo>
                      <a:pt x="77" y="527"/>
                    </a:lnTo>
                    <a:lnTo>
                      <a:pt x="70" y="536"/>
                    </a:lnTo>
                    <a:lnTo>
                      <a:pt x="66" y="548"/>
                    </a:lnTo>
                    <a:lnTo>
                      <a:pt x="60" y="552"/>
                    </a:lnTo>
                    <a:lnTo>
                      <a:pt x="55" y="557"/>
                    </a:lnTo>
                    <a:lnTo>
                      <a:pt x="49" y="561"/>
                    </a:lnTo>
                    <a:lnTo>
                      <a:pt x="41" y="563"/>
                    </a:lnTo>
                    <a:lnTo>
                      <a:pt x="39" y="561"/>
                    </a:lnTo>
                    <a:lnTo>
                      <a:pt x="38" y="559"/>
                    </a:lnTo>
                    <a:lnTo>
                      <a:pt x="36" y="555"/>
                    </a:lnTo>
                    <a:lnTo>
                      <a:pt x="36" y="553"/>
                    </a:lnTo>
                    <a:lnTo>
                      <a:pt x="38" y="550"/>
                    </a:lnTo>
                    <a:lnTo>
                      <a:pt x="36" y="546"/>
                    </a:lnTo>
                    <a:lnTo>
                      <a:pt x="34" y="544"/>
                    </a:lnTo>
                    <a:lnTo>
                      <a:pt x="32" y="540"/>
                    </a:lnTo>
                    <a:lnTo>
                      <a:pt x="22" y="521"/>
                    </a:lnTo>
                    <a:lnTo>
                      <a:pt x="17" y="501"/>
                    </a:lnTo>
                    <a:lnTo>
                      <a:pt x="13" y="480"/>
                    </a:lnTo>
                    <a:lnTo>
                      <a:pt x="11" y="459"/>
                    </a:lnTo>
                    <a:lnTo>
                      <a:pt x="9" y="444"/>
                    </a:lnTo>
                    <a:lnTo>
                      <a:pt x="5" y="427"/>
                    </a:lnTo>
                    <a:lnTo>
                      <a:pt x="4" y="410"/>
                    </a:lnTo>
                    <a:lnTo>
                      <a:pt x="4" y="395"/>
                    </a:lnTo>
                    <a:lnTo>
                      <a:pt x="2" y="359"/>
                    </a:lnTo>
                    <a:lnTo>
                      <a:pt x="0" y="323"/>
                    </a:lnTo>
                    <a:lnTo>
                      <a:pt x="2" y="287"/>
                    </a:lnTo>
                    <a:lnTo>
                      <a:pt x="5" y="251"/>
                    </a:lnTo>
                    <a:lnTo>
                      <a:pt x="11" y="230"/>
                    </a:lnTo>
                    <a:lnTo>
                      <a:pt x="17" y="212"/>
                    </a:lnTo>
                    <a:lnTo>
                      <a:pt x="24" y="193"/>
                    </a:lnTo>
                    <a:lnTo>
                      <a:pt x="36" y="176"/>
                    </a:lnTo>
                    <a:lnTo>
                      <a:pt x="38" y="172"/>
                    </a:lnTo>
                    <a:lnTo>
                      <a:pt x="41" y="170"/>
                    </a:lnTo>
                    <a:lnTo>
                      <a:pt x="45" y="168"/>
                    </a:lnTo>
                    <a:lnTo>
                      <a:pt x="49" y="168"/>
                    </a:lnTo>
                    <a:lnTo>
                      <a:pt x="57" y="170"/>
                    </a:lnTo>
                    <a:lnTo>
                      <a:pt x="64" y="170"/>
                    </a:lnTo>
                    <a:lnTo>
                      <a:pt x="72" y="172"/>
                    </a:lnTo>
                    <a:lnTo>
                      <a:pt x="77" y="176"/>
                    </a:lnTo>
                    <a:lnTo>
                      <a:pt x="104" y="193"/>
                    </a:lnTo>
                    <a:lnTo>
                      <a:pt x="109" y="191"/>
                    </a:lnTo>
                    <a:lnTo>
                      <a:pt x="117" y="189"/>
                    </a:lnTo>
                    <a:lnTo>
                      <a:pt x="125" y="185"/>
                    </a:lnTo>
                    <a:lnTo>
                      <a:pt x="128" y="178"/>
                    </a:lnTo>
                    <a:lnTo>
                      <a:pt x="126" y="162"/>
                    </a:lnTo>
                    <a:lnTo>
                      <a:pt x="130" y="149"/>
                    </a:lnTo>
                    <a:lnTo>
                      <a:pt x="136" y="136"/>
                    </a:lnTo>
                    <a:lnTo>
                      <a:pt x="140" y="121"/>
                    </a:lnTo>
                    <a:lnTo>
                      <a:pt x="149" y="100"/>
                    </a:lnTo>
                    <a:lnTo>
                      <a:pt x="160" y="77"/>
                    </a:lnTo>
                    <a:lnTo>
                      <a:pt x="174" y="57"/>
                    </a:lnTo>
                    <a:lnTo>
                      <a:pt x="189" y="36"/>
                    </a:lnTo>
                    <a:lnTo>
                      <a:pt x="191" y="32"/>
                    </a:lnTo>
                    <a:lnTo>
                      <a:pt x="193" y="32"/>
                    </a:lnTo>
                    <a:lnTo>
                      <a:pt x="196" y="30"/>
                    </a:lnTo>
                    <a:lnTo>
                      <a:pt x="198" y="28"/>
                    </a:lnTo>
                    <a:lnTo>
                      <a:pt x="206" y="23"/>
                    </a:lnTo>
                    <a:lnTo>
                      <a:pt x="213" y="19"/>
                    </a:lnTo>
                    <a:lnTo>
                      <a:pt x="221" y="15"/>
                    </a:lnTo>
                    <a:lnTo>
                      <a:pt x="230" y="13"/>
                    </a:lnTo>
                    <a:lnTo>
                      <a:pt x="238" y="9"/>
                    </a:lnTo>
                    <a:lnTo>
                      <a:pt x="245" y="8"/>
                    </a:lnTo>
                    <a:lnTo>
                      <a:pt x="255" y="4"/>
                    </a:lnTo>
                    <a:lnTo>
                      <a:pt x="262" y="0"/>
                    </a:lnTo>
                    <a:lnTo>
                      <a:pt x="276" y="4"/>
                    </a:lnTo>
                    <a:lnTo>
                      <a:pt x="285" y="13"/>
                    </a:lnTo>
                    <a:lnTo>
                      <a:pt x="295" y="23"/>
                    </a:lnTo>
                    <a:lnTo>
                      <a:pt x="302" y="34"/>
                    </a:lnTo>
                    <a:lnTo>
                      <a:pt x="312" y="45"/>
                    </a:lnTo>
                    <a:lnTo>
                      <a:pt x="321" y="51"/>
                    </a:lnTo>
                    <a:lnTo>
                      <a:pt x="332" y="51"/>
                    </a:lnTo>
                    <a:lnTo>
                      <a:pt x="347" y="4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A2635E37-EF4C-4A67-8DAD-3F70D2D9E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7" y="1655"/>
                <a:ext cx="6380" cy="4419"/>
              </a:xfrm>
              <a:custGeom>
                <a:avLst/>
                <a:gdLst>
                  <a:gd name="T0" fmla="*/ 2035 w 2151"/>
                  <a:gd name="T1" fmla="*/ 99 h 1488"/>
                  <a:gd name="T2" fmla="*/ 1969 w 2151"/>
                  <a:gd name="T3" fmla="*/ 267 h 1488"/>
                  <a:gd name="T4" fmla="*/ 1901 w 2151"/>
                  <a:gd name="T5" fmla="*/ 392 h 1488"/>
                  <a:gd name="T6" fmla="*/ 1952 w 2151"/>
                  <a:gd name="T7" fmla="*/ 354 h 1488"/>
                  <a:gd name="T8" fmla="*/ 2007 w 2151"/>
                  <a:gd name="T9" fmla="*/ 280 h 1488"/>
                  <a:gd name="T10" fmla="*/ 2077 w 2151"/>
                  <a:gd name="T11" fmla="*/ 216 h 1488"/>
                  <a:gd name="T12" fmla="*/ 2081 w 2151"/>
                  <a:gd name="T13" fmla="*/ 327 h 1488"/>
                  <a:gd name="T14" fmla="*/ 2028 w 2151"/>
                  <a:gd name="T15" fmla="*/ 465 h 1488"/>
                  <a:gd name="T16" fmla="*/ 1963 w 2151"/>
                  <a:gd name="T17" fmla="*/ 545 h 1488"/>
                  <a:gd name="T18" fmla="*/ 1899 w 2151"/>
                  <a:gd name="T19" fmla="*/ 617 h 1488"/>
                  <a:gd name="T20" fmla="*/ 1969 w 2151"/>
                  <a:gd name="T21" fmla="*/ 582 h 1488"/>
                  <a:gd name="T22" fmla="*/ 2050 w 2151"/>
                  <a:gd name="T23" fmla="*/ 555 h 1488"/>
                  <a:gd name="T24" fmla="*/ 1997 w 2151"/>
                  <a:gd name="T25" fmla="*/ 696 h 1488"/>
                  <a:gd name="T26" fmla="*/ 1952 w 2151"/>
                  <a:gd name="T27" fmla="*/ 756 h 1488"/>
                  <a:gd name="T28" fmla="*/ 1888 w 2151"/>
                  <a:gd name="T29" fmla="*/ 836 h 1488"/>
                  <a:gd name="T30" fmla="*/ 1809 w 2151"/>
                  <a:gd name="T31" fmla="*/ 974 h 1488"/>
                  <a:gd name="T32" fmla="*/ 1713 w 2151"/>
                  <a:gd name="T33" fmla="*/ 1118 h 1488"/>
                  <a:gd name="T34" fmla="*/ 1641 w 2151"/>
                  <a:gd name="T35" fmla="*/ 1209 h 1488"/>
                  <a:gd name="T36" fmla="*/ 1551 w 2151"/>
                  <a:gd name="T37" fmla="*/ 1293 h 1488"/>
                  <a:gd name="T38" fmla="*/ 1455 w 2151"/>
                  <a:gd name="T39" fmla="*/ 1387 h 1488"/>
                  <a:gd name="T40" fmla="*/ 1391 w 2151"/>
                  <a:gd name="T41" fmla="*/ 1430 h 1488"/>
                  <a:gd name="T42" fmla="*/ 1326 w 2151"/>
                  <a:gd name="T43" fmla="*/ 1448 h 1488"/>
                  <a:gd name="T44" fmla="*/ 1238 w 2151"/>
                  <a:gd name="T45" fmla="*/ 1474 h 1488"/>
                  <a:gd name="T46" fmla="*/ 1114 w 2151"/>
                  <a:gd name="T47" fmla="*/ 1480 h 1488"/>
                  <a:gd name="T48" fmla="*/ 977 w 2151"/>
                  <a:gd name="T49" fmla="*/ 1484 h 1488"/>
                  <a:gd name="T50" fmla="*/ 858 w 2151"/>
                  <a:gd name="T51" fmla="*/ 1472 h 1488"/>
                  <a:gd name="T52" fmla="*/ 740 w 2151"/>
                  <a:gd name="T53" fmla="*/ 1447 h 1488"/>
                  <a:gd name="T54" fmla="*/ 650 w 2151"/>
                  <a:gd name="T55" fmla="*/ 1413 h 1488"/>
                  <a:gd name="T56" fmla="*/ 555 w 2151"/>
                  <a:gd name="T57" fmla="*/ 1367 h 1488"/>
                  <a:gd name="T58" fmla="*/ 475 w 2151"/>
                  <a:gd name="T59" fmla="*/ 1303 h 1488"/>
                  <a:gd name="T60" fmla="*/ 404 w 2151"/>
                  <a:gd name="T61" fmla="*/ 1239 h 1488"/>
                  <a:gd name="T62" fmla="*/ 314 w 2151"/>
                  <a:gd name="T63" fmla="*/ 1126 h 1488"/>
                  <a:gd name="T64" fmla="*/ 242 w 2151"/>
                  <a:gd name="T65" fmla="*/ 959 h 1488"/>
                  <a:gd name="T66" fmla="*/ 257 w 2151"/>
                  <a:gd name="T67" fmla="*/ 769 h 1488"/>
                  <a:gd name="T68" fmla="*/ 303 w 2151"/>
                  <a:gd name="T69" fmla="*/ 603 h 1488"/>
                  <a:gd name="T70" fmla="*/ 362 w 2151"/>
                  <a:gd name="T71" fmla="*/ 362 h 1488"/>
                  <a:gd name="T72" fmla="*/ 297 w 2151"/>
                  <a:gd name="T73" fmla="*/ 396 h 1488"/>
                  <a:gd name="T74" fmla="*/ 203 w 2151"/>
                  <a:gd name="T75" fmla="*/ 426 h 1488"/>
                  <a:gd name="T76" fmla="*/ 69 w 2151"/>
                  <a:gd name="T77" fmla="*/ 402 h 1488"/>
                  <a:gd name="T78" fmla="*/ 0 w 2151"/>
                  <a:gd name="T79" fmla="*/ 302 h 1488"/>
                  <a:gd name="T80" fmla="*/ 35 w 2151"/>
                  <a:gd name="T81" fmla="*/ 193 h 1488"/>
                  <a:gd name="T82" fmla="*/ 110 w 2151"/>
                  <a:gd name="T83" fmla="*/ 221 h 1488"/>
                  <a:gd name="T84" fmla="*/ 211 w 2151"/>
                  <a:gd name="T85" fmla="*/ 117 h 1488"/>
                  <a:gd name="T86" fmla="*/ 316 w 2151"/>
                  <a:gd name="T87" fmla="*/ 38 h 1488"/>
                  <a:gd name="T88" fmla="*/ 394 w 2151"/>
                  <a:gd name="T89" fmla="*/ 14 h 1488"/>
                  <a:gd name="T90" fmla="*/ 498 w 2151"/>
                  <a:gd name="T91" fmla="*/ 49 h 1488"/>
                  <a:gd name="T92" fmla="*/ 582 w 2151"/>
                  <a:gd name="T93" fmla="*/ 117 h 1488"/>
                  <a:gd name="T94" fmla="*/ 682 w 2151"/>
                  <a:gd name="T95" fmla="*/ 254 h 1488"/>
                  <a:gd name="T96" fmla="*/ 758 w 2151"/>
                  <a:gd name="T97" fmla="*/ 391 h 1488"/>
                  <a:gd name="T98" fmla="*/ 809 w 2151"/>
                  <a:gd name="T99" fmla="*/ 504 h 1488"/>
                  <a:gd name="T100" fmla="*/ 883 w 2151"/>
                  <a:gd name="T101" fmla="*/ 583 h 1488"/>
                  <a:gd name="T102" fmla="*/ 1004 w 2151"/>
                  <a:gd name="T103" fmla="*/ 653 h 1488"/>
                  <a:gd name="T104" fmla="*/ 1118 w 2151"/>
                  <a:gd name="T105" fmla="*/ 670 h 1488"/>
                  <a:gd name="T106" fmla="*/ 1199 w 2151"/>
                  <a:gd name="T107" fmla="*/ 656 h 1488"/>
                  <a:gd name="T108" fmla="*/ 1345 w 2151"/>
                  <a:gd name="T109" fmla="*/ 613 h 1488"/>
                  <a:gd name="T110" fmla="*/ 1473 w 2151"/>
                  <a:gd name="T111" fmla="*/ 497 h 1488"/>
                  <a:gd name="T112" fmla="*/ 1561 w 2151"/>
                  <a:gd name="T113" fmla="*/ 427 h 1488"/>
                  <a:gd name="T114" fmla="*/ 1635 w 2151"/>
                  <a:gd name="T115" fmla="*/ 350 h 1488"/>
                  <a:gd name="T116" fmla="*/ 1729 w 2151"/>
                  <a:gd name="T117" fmla="*/ 257 h 1488"/>
                  <a:gd name="T118" fmla="*/ 1866 w 2151"/>
                  <a:gd name="T119" fmla="*/ 127 h 1488"/>
                  <a:gd name="T120" fmla="*/ 1970 w 2151"/>
                  <a:gd name="T121" fmla="*/ 34 h 14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2151" h="1488">
                    <a:moveTo>
                      <a:pt x="2007" y="2"/>
                    </a:moveTo>
                    <a:lnTo>
                      <a:pt x="2020" y="14"/>
                    </a:lnTo>
                    <a:lnTo>
                      <a:pt x="2027" y="30"/>
                    </a:lnTo>
                    <a:lnTo>
                      <a:pt x="2029" y="47"/>
                    </a:lnTo>
                    <a:lnTo>
                      <a:pt x="2031" y="64"/>
                    </a:lnTo>
                    <a:lnTo>
                      <a:pt x="2033" y="65"/>
                    </a:lnTo>
                    <a:lnTo>
                      <a:pt x="2034" y="69"/>
                    </a:lnTo>
                    <a:lnTo>
                      <a:pt x="2034" y="72"/>
                    </a:lnTo>
                    <a:lnTo>
                      <a:pt x="2035" y="74"/>
                    </a:lnTo>
                    <a:lnTo>
                      <a:pt x="2035" y="79"/>
                    </a:lnTo>
                    <a:lnTo>
                      <a:pt x="2035" y="84"/>
                    </a:lnTo>
                    <a:lnTo>
                      <a:pt x="2035" y="89"/>
                    </a:lnTo>
                    <a:lnTo>
                      <a:pt x="2035" y="94"/>
                    </a:lnTo>
                    <a:lnTo>
                      <a:pt x="2035" y="99"/>
                    </a:lnTo>
                    <a:lnTo>
                      <a:pt x="2035" y="104"/>
                    </a:lnTo>
                    <a:lnTo>
                      <a:pt x="2034" y="110"/>
                    </a:lnTo>
                    <a:lnTo>
                      <a:pt x="2031" y="115"/>
                    </a:lnTo>
                    <a:lnTo>
                      <a:pt x="2029" y="139"/>
                    </a:lnTo>
                    <a:lnTo>
                      <a:pt x="2022" y="161"/>
                    </a:lnTo>
                    <a:lnTo>
                      <a:pt x="2013" y="183"/>
                    </a:lnTo>
                    <a:lnTo>
                      <a:pt x="2003" y="204"/>
                    </a:lnTo>
                    <a:lnTo>
                      <a:pt x="1999" y="211"/>
                    </a:lnTo>
                    <a:lnTo>
                      <a:pt x="1995" y="219"/>
                    </a:lnTo>
                    <a:lnTo>
                      <a:pt x="1991" y="227"/>
                    </a:lnTo>
                    <a:lnTo>
                      <a:pt x="1987" y="234"/>
                    </a:lnTo>
                    <a:lnTo>
                      <a:pt x="1981" y="246"/>
                    </a:lnTo>
                    <a:lnTo>
                      <a:pt x="1975" y="257"/>
                    </a:lnTo>
                    <a:lnTo>
                      <a:pt x="1969" y="267"/>
                    </a:lnTo>
                    <a:lnTo>
                      <a:pt x="1963" y="278"/>
                    </a:lnTo>
                    <a:lnTo>
                      <a:pt x="1955" y="289"/>
                    </a:lnTo>
                    <a:lnTo>
                      <a:pt x="1949" y="299"/>
                    </a:lnTo>
                    <a:lnTo>
                      <a:pt x="1941" y="310"/>
                    </a:lnTo>
                    <a:lnTo>
                      <a:pt x="1933" y="320"/>
                    </a:lnTo>
                    <a:lnTo>
                      <a:pt x="1931" y="324"/>
                    </a:lnTo>
                    <a:lnTo>
                      <a:pt x="1924" y="337"/>
                    </a:lnTo>
                    <a:lnTo>
                      <a:pt x="1914" y="352"/>
                    </a:lnTo>
                    <a:lnTo>
                      <a:pt x="1906" y="365"/>
                    </a:lnTo>
                    <a:lnTo>
                      <a:pt x="1899" y="381"/>
                    </a:lnTo>
                    <a:lnTo>
                      <a:pt x="1898" y="383"/>
                    </a:lnTo>
                    <a:lnTo>
                      <a:pt x="1898" y="386"/>
                    </a:lnTo>
                    <a:lnTo>
                      <a:pt x="1899" y="389"/>
                    </a:lnTo>
                    <a:lnTo>
                      <a:pt x="1901" y="392"/>
                    </a:lnTo>
                    <a:lnTo>
                      <a:pt x="1903" y="394"/>
                    </a:lnTo>
                    <a:lnTo>
                      <a:pt x="1906" y="396"/>
                    </a:lnTo>
                    <a:lnTo>
                      <a:pt x="1908" y="397"/>
                    </a:lnTo>
                    <a:lnTo>
                      <a:pt x="1912" y="397"/>
                    </a:lnTo>
                    <a:lnTo>
                      <a:pt x="1918" y="394"/>
                    </a:lnTo>
                    <a:lnTo>
                      <a:pt x="1924" y="391"/>
                    </a:lnTo>
                    <a:lnTo>
                      <a:pt x="1929" y="386"/>
                    </a:lnTo>
                    <a:lnTo>
                      <a:pt x="1934" y="382"/>
                    </a:lnTo>
                    <a:lnTo>
                      <a:pt x="1938" y="376"/>
                    </a:lnTo>
                    <a:lnTo>
                      <a:pt x="1941" y="371"/>
                    </a:lnTo>
                    <a:lnTo>
                      <a:pt x="1945" y="365"/>
                    </a:lnTo>
                    <a:lnTo>
                      <a:pt x="1949" y="359"/>
                    </a:lnTo>
                    <a:lnTo>
                      <a:pt x="1952" y="356"/>
                    </a:lnTo>
                    <a:lnTo>
                      <a:pt x="1952" y="354"/>
                    </a:lnTo>
                    <a:lnTo>
                      <a:pt x="1955" y="350"/>
                    </a:lnTo>
                    <a:lnTo>
                      <a:pt x="1959" y="348"/>
                    </a:lnTo>
                    <a:lnTo>
                      <a:pt x="1963" y="343"/>
                    </a:lnTo>
                    <a:lnTo>
                      <a:pt x="1966" y="338"/>
                    </a:lnTo>
                    <a:lnTo>
                      <a:pt x="1970" y="333"/>
                    </a:lnTo>
                    <a:lnTo>
                      <a:pt x="1973" y="328"/>
                    </a:lnTo>
                    <a:lnTo>
                      <a:pt x="1977" y="323"/>
                    </a:lnTo>
                    <a:lnTo>
                      <a:pt x="1982" y="318"/>
                    </a:lnTo>
                    <a:lnTo>
                      <a:pt x="1987" y="313"/>
                    </a:lnTo>
                    <a:lnTo>
                      <a:pt x="1991" y="307"/>
                    </a:lnTo>
                    <a:lnTo>
                      <a:pt x="1995" y="300"/>
                    </a:lnTo>
                    <a:lnTo>
                      <a:pt x="1998" y="294"/>
                    </a:lnTo>
                    <a:lnTo>
                      <a:pt x="2002" y="287"/>
                    </a:lnTo>
                    <a:lnTo>
                      <a:pt x="2007" y="280"/>
                    </a:lnTo>
                    <a:lnTo>
                      <a:pt x="2012" y="270"/>
                    </a:lnTo>
                    <a:lnTo>
                      <a:pt x="2020" y="262"/>
                    </a:lnTo>
                    <a:lnTo>
                      <a:pt x="2026" y="254"/>
                    </a:lnTo>
                    <a:lnTo>
                      <a:pt x="2031" y="244"/>
                    </a:lnTo>
                    <a:lnTo>
                      <a:pt x="2039" y="234"/>
                    </a:lnTo>
                    <a:lnTo>
                      <a:pt x="2046" y="224"/>
                    </a:lnTo>
                    <a:lnTo>
                      <a:pt x="2054" y="214"/>
                    </a:lnTo>
                    <a:lnTo>
                      <a:pt x="2064" y="206"/>
                    </a:lnTo>
                    <a:lnTo>
                      <a:pt x="2067" y="204"/>
                    </a:lnTo>
                    <a:lnTo>
                      <a:pt x="2070" y="206"/>
                    </a:lnTo>
                    <a:lnTo>
                      <a:pt x="2073" y="208"/>
                    </a:lnTo>
                    <a:lnTo>
                      <a:pt x="2075" y="210"/>
                    </a:lnTo>
                    <a:lnTo>
                      <a:pt x="2076" y="213"/>
                    </a:lnTo>
                    <a:lnTo>
                      <a:pt x="2077" y="216"/>
                    </a:lnTo>
                    <a:lnTo>
                      <a:pt x="2079" y="219"/>
                    </a:lnTo>
                    <a:lnTo>
                      <a:pt x="2079" y="223"/>
                    </a:lnTo>
                    <a:lnTo>
                      <a:pt x="2081" y="226"/>
                    </a:lnTo>
                    <a:lnTo>
                      <a:pt x="2081" y="230"/>
                    </a:lnTo>
                    <a:lnTo>
                      <a:pt x="2082" y="234"/>
                    </a:lnTo>
                    <a:lnTo>
                      <a:pt x="2084" y="239"/>
                    </a:lnTo>
                    <a:lnTo>
                      <a:pt x="2085" y="244"/>
                    </a:lnTo>
                    <a:lnTo>
                      <a:pt x="2086" y="249"/>
                    </a:lnTo>
                    <a:lnTo>
                      <a:pt x="2086" y="254"/>
                    </a:lnTo>
                    <a:lnTo>
                      <a:pt x="2086" y="260"/>
                    </a:lnTo>
                    <a:lnTo>
                      <a:pt x="2087" y="277"/>
                    </a:lnTo>
                    <a:lnTo>
                      <a:pt x="2086" y="294"/>
                    </a:lnTo>
                    <a:lnTo>
                      <a:pt x="2084" y="310"/>
                    </a:lnTo>
                    <a:lnTo>
                      <a:pt x="2081" y="327"/>
                    </a:lnTo>
                    <a:lnTo>
                      <a:pt x="2080" y="340"/>
                    </a:lnTo>
                    <a:lnTo>
                      <a:pt x="2079" y="353"/>
                    </a:lnTo>
                    <a:lnTo>
                      <a:pt x="2076" y="366"/>
                    </a:lnTo>
                    <a:lnTo>
                      <a:pt x="2073" y="378"/>
                    </a:lnTo>
                    <a:lnTo>
                      <a:pt x="2069" y="389"/>
                    </a:lnTo>
                    <a:lnTo>
                      <a:pt x="2064" y="399"/>
                    </a:lnTo>
                    <a:lnTo>
                      <a:pt x="2059" y="409"/>
                    </a:lnTo>
                    <a:lnTo>
                      <a:pt x="2054" y="419"/>
                    </a:lnTo>
                    <a:lnTo>
                      <a:pt x="2048" y="428"/>
                    </a:lnTo>
                    <a:lnTo>
                      <a:pt x="2044" y="436"/>
                    </a:lnTo>
                    <a:lnTo>
                      <a:pt x="2039" y="445"/>
                    </a:lnTo>
                    <a:lnTo>
                      <a:pt x="2034" y="454"/>
                    </a:lnTo>
                    <a:lnTo>
                      <a:pt x="2031" y="461"/>
                    </a:lnTo>
                    <a:lnTo>
                      <a:pt x="2028" y="465"/>
                    </a:lnTo>
                    <a:lnTo>
                      <a:pt x="2023" y="471"/>
                    </a:lnTo>
                    <a:lnTo>
                      <a:pt x="2020" y="477"/>
                    </a:lnTo>
                    <a:lnTo>
                      <a:pt x="2016" y="485"/>
                    </a:lnTo>
                    <a:lnTo>
                      <a:pt x="2009" y="493"/>
                    </a:lnTo>
                    <a:lnTo>
                      <a:pt x="2005" y="501"/>
                    </a:lnTo>
                    <a:lnTo>
                      <a:pt x="1998" y="508"/>
                    </a:lnTo>
                    <a:lnTo>
                      <a:pt x="1996" y="511"/>
                    </a:lnTo>
                    <a:lnTo>
                      <a:pt x="1994" y="514"/>
                    </a:lnTo>
                    <a:lnTo>
                      <a:pt x="1992" y="517"/>
                    </a:lnTo>
                    <a:lnTo>
                      <a:pt x="1988" y="520"/>
                    </a:lnTo>
                    <a:lnTo>
                      <a:pt x="1982" y="526"/>
                    </a:lnTo>
                    <a:lnTo>
                      <a:pt x="1976" y="533"/>
                    </a:lnTo>
                    <a:lnTo>
                      <a:pt x="1970" y="540"/>
                    </a:lnTo>
                    <a:lnTo>
                      <a:pt x="1963" y="545"/>
                    </a:lnTo>
                    <a:lnTo>
                      <a:pt x="1959" y="551"/>
                    </a:lnTo>
                    <a:lnTo>
                      <a:pt x="1954" y="556"/>
                    </a:lnTo>
                    <a:lnTo>
                      <a:pt x="1950" y="561"/>
                    </a:lnTo>
                    <a:lnTo>
                      <a:pt x="1945" y="566"/>
                    </a:lnTo>
                    <a:lnTo>
                      <a:pt x="1941" y="571"/>
                    </a:lnTo>
                    <a:lnTo>
                      <a:pt x="1935" y="576"/>
                    </a:lnTo>
                    <a:lnTo>
                      <a:pt x="1930" y="580"/>
                    </a:lnTo>
                    <a:lnTo>
                      <a:pt x="1926" y="584"/>
                    </a:lnTo>
                    <a:lnTo>
                      <a:pt x="1917" y="590"/>
                    </a:lnTo>
                    <a:lnTo>
                      <a:pt x="1909" y="596"/>
                    </a:lnTo>
                    <a:lnTo>
                      <a:pt x="1903" y="606"/>
                    </a:lnTo>
                    <a:lnTo>
                      <a:pt x="1898" y="613"/>
                    </a:lnTo>
                    <a:lnTo>
                      <a:pt x="1898" y="616"/>
                    </a:lnTo>
                    <a:lnTo>
                      <a:pt x="1899" y="617"/>
                    </a:lnTo>
                    <a:lnTo>
                      <a:pt x="1901" y="619"/>
                    </a:lnTo>
                    <a:lnTo>
                      <a:pt x="1903" y="620"/>
                    </a:lnTo>
                    <a:lnTo>
                      <a:pt x="1911" y="620"/>
                    </a:lnTo>
                    <a:lnTo>
                      <a:pt x="1918" y="616"/>
                    </a:lnTo>
                    <a:lnTo>
                      <a:pt x="1926" y="614"/>
                    </a:lnTo>
                    <a:lnTo>
                      <a:pt x="1933" y="611"/>
                    </a:lnTo>
                    <a:lnTo>
                      <a:pt x="1939" y="606"/>
                    </a:lnTo>
                    <a:lnTo>
                      <a:pt x="1945" y="602"/>
                    </a:lnTo>
                    <a:lnTo>
                      <a:pt x="1952" y="597"/>
                    </a:lnTo>
                    <a:lnTo>
                      <a:pt x="1956" y="593"/>
                    </a:lnTo>
                    <a:lnTo>
                      <a:pt x="1960" y="591"/>
                    </a:lnTo>
                    <a:lnTo>
                      <a:pt x="1963" y="588"/>
                    </a:lnTo>
                    <a:lnTo>
                      <a:pt x="1965" y="586"/>
                    </a:lnTo>
                    <a:lnTo>
                      <a:pt x="1969" y="582"/>
                    </a:lnTo>
                    <a:lnTo>
                      <a:pt x="1976" y="576"/>
                    </a:lnTo>
                    <a:lnTo>
                      <a:pt x="1984" y="570"/>
                    </a:lnTo>
                    <a:lnTo>
                      <a:pt x="1991" y="564"/>
                    </a:lnTo>
                    <a:lnTo>
                      <a:pt x="1998" y="558"/>
                    </a:lnTo>
                    <a:lnTo>
                      <a:pt x="2007" y="554"/>
                    </a:lnTo>
                    <a:lnTo>
                      <a:pt x="2016" y="548"/>
                    </a:lnTo>
                    <a:lnTo>
                      <a:pt x="2023" y="543"/>
                    </a:lnTo>
                    <a:lnTo>
                      <a:pt x="2031" y="537"/>
                    </a:lnTo>
                    <a:lnTo>
                      <a:pt x="2034" y="537"/>
                    </a:lnTo>
                    <a:lnTo>
                      <a:pt x="2037" y="536"/>
                    </a:lnTo>
                    <a:lnTo>
                      <a:pt x="2038" y="537"/>
                    </a:lnTo>
                    <a:lnTo>
                      <a:pt x="2041" y="538"/>
                    </a:lnTo>
                    <a:lnTo>
                      <a:pt x="2046" y="546"/>
                    </a:lnTo>
                    <a:lnTo>
                      <a:pt x="2050" y="555"/>
                    </a:lnTo>
                    <a:lnTo>
                      <a:pt x="2053" y="566"/>
                    </a:lnTo>
                    <a:lnTo>
                      <a:pt x="2052" y="574"/>
                    </a:lnTo>
                    <a:lnTo>
                      <a:pt x="2052" y="582"/>
                    </a:lnTo>
                    <a:lnTo>
                      <a:pt x="2050" y="590"/>
                    </a:lnTo>
                    <a:lnTo>
                      <a:pt x="2046" y="597"/>
                    </a:lnTo>
                    <a:lnTo>
                      <a:pt x="2044" y="606"/>
                    </a:lnTo>
                    <a:lnTo>
                      <a:pt x="2039" y="620"/>
                    </a:lnTo>
                    <a:lnTo>
                      <a:pt x="2031" y="633"/>
                    </a:lnTo>
                    <a:lnTo>
                      <a:pt x="2024" y="646"/>
                    </a:lnTo>
                    <a:lnTo>
                      <a:pt x="2018" y="660"/>
                    </a:lnTo>
                    <a:lnTo>
                      <a:pt x="2013" y="669"/>
                    </a:lnTo>
                    <a:lnTo>
                      <a:pt x="2009" y="677"/>
                    </a:lnTo>
                    <a:lnTo>
                      <a:pt x="2002" y="686"/>
                    </a:lnTo>
                    <a:lnTo>
                      <a:pt x="1997" y="696"/>
                    </a:lnTo>
                    <a:lnTo>
                      <a:pt x="1995" y="697"/>
                    </a:lnTo>
                    <a:lnTo>
                      <a:pt x="1994" y="701"/>
                    </a:lnTo>
                    <a:lnTo>
                      <a:pt x="1992" y="703"/>
                    </a:lnTo>
                    <a:lnTo>
                      <a:pt x="1991" y="706"/>
                    </a:lnTo>
                    <a:lnTo>
                      <a:pt x="1987" y="711"/>
                    </a:lnTo>
                    <a:lnTo>
                      <a:pt x="1982" y="716"/>
                    </a:lnTo>
                    <a:lnTo>
                      <a:pt x="1978" y="721"/>
                    </a:lnTo>
                    <a:lnTo>
                      <a:pt x="1975" y="726"/>
                    </a:lnTo>
                    <a:lnTo>
                      <a:pt x="1973" y="729"/>
                    </a:lnTo>
                    <a:lnTo>
                      <a:pt x="1971" y="731"/>
                    </a:lnTo>
                    <a:lnTo>
                      <a:pt x="1970" y="733"/>
                    </a:lnTo>
                    <a:lnTo>
                      <a:pt x="1967" y="736"/>
                    </a:lnTo>
                    <a:lnTo>
                      <a:pt x="1960" y="746"/>
                    </a:lnTo>
                    <a:lnTo>
                      <a:pt x="1952" y="756"/>
                    </a:lnTo>
                    <a:lnTo>
                      <a:pt x="1945" y="766"/>
                    </a:lnTo>
                    <a:lnTo>
                      <a:pt x="1939" y="776"/>
                    </a:lnTo>
                    <a:lnTo>
                      <a:pt x="1937" y="780"/>
                    </a:lnTo>
                    <a:lnTo>
                      <a:pt x="1933" y="783"/>
                    </a:lnTo>
                    <a:lnTo>
                      <a:pt x="1930" y="788"/>
                    </a:lnTo>
                    <a:lnTo>
                      <a:pt x="1927" y="791"/>
                    </a:lnTo>
                    <a:lnTo>
                      <a:pt x="1923" y="796"/>
                    </a:lnTo>
                    <a:lnTo>
                      <a:pt x="1920" y="799"/>
                    </a:lnTo>
                    <a:lnTo>
                      <a:pt x="1917" y="803"/>
                    </a:lnTo>
                    <a:lnTo>
                      <a:pt x="1914" y="808"/>
                    </a:lnTo>
                    <a:lnTo>
                      <a:pt x="1909" y="816"/>
                    </a:lnTo>
                    <a:lnTo>
                      <a:pt x="1902" y="822"/>
                    </a:lnTo>
                    <a:lnTo>
                      <a:pt x="1896" y="830"/>
                    </a:lnTo>
                    <a:lnTo>
                      <a:pt x="1888" y="836"/>
                    </a:lnTo>
                    <a:lnTo>
                      <a:pt x="1886" y="840"/>
                    </a:lnTo>
                    <a:lnTo>
                      <a:pt x="1882" y="844"/>
                    </a:lnTo>
                    <a:lnTo>
                      <a:pt x="1878" y="846"/>
                    </a:lnTo>
                    <a:lnTo>
                      <a:pt x="1875" y="850"/>
                    </a:lnTo>
                    <a:lnTo>
                      <a:pt x="1866" y="862"/>
                    </a:lnTo>
                    <a:lnTo>
                      <a:pt x="1858" y="876"/>
                    </a:lnTo>
                    <a:lnTo>
                      <a:pt x="1849" y="888"/>
                    </a:lnTo>
                    <a:lnTo>
                      <a:pt x="1841" y="901"/>
                    </a:lnTo>
                    <a:lnTo>
                      <a:pt x="1834" y="916"/>
                    </a:lnTo>
                    <a:lnTo>
                      <a:pt x="1829" y="929"/>
                    </a:lnTo>
                    <a:lnTo>
                      <a:pt x="1823" y="944"/>
                    </a:lnTo>
                    <a:lnTo>
                      <a:pt x="1817" y="957"/>
                    </a:lnTo>
                    <a:lnTo>
                      <a:pt x="1813" y="966"/>
                    </a:lnTo>
                    <a:lnTo>
                      <a:pt x="1809" y="974"/>
                    </a:lnTo>
                    <a:lnTo>
                      <a:pt x="1805" y="983"/>
                    </a:lnTo>
                    <a:lnTo>
                      <a:pt x="1799" y="990"/>
                    </a:lnTo>
                    <a:lnTo>
                      <a:pt x="1794" y="999"/>
                    </a:lnTo>
                    <a:lnTo>
                      <a:pt x="1788" y="1007"/>
                    </a:lnTo>
                    <a:lnTo>
                      <a:pt x="1782" y="1015"/>
                    </a:lnTo>
                    <a:lnTo>
                      <a:pt x="1777" y="1023"/>
                    </a:lnTo>
                    <a:lnTo>
                      <a:pt x="1770" y="1030"/>
                    </a:lnTo>
                    <a:lnTo>
                      <a:pt x="1763" y="1039"/>
                    </a:lnTo>
                    <a:lnTo>
                      <a:pt x="1756" y="1048"/>
                    </a:lnTo>
                    <a:lnTo>
                      <a:pt x="1749" y="1056"/>
                    </a:lnTo>
                    <a:lnTo>
                      <a:pt x="1739" y="1070"/>
                    </a:lnTo>
                    <a:lnTo>
                      <a:pt x="1730" y="1086"/>
                    </a:lnTo>
                    <a:lnTo>
                      <a:pt x="1722" y="1103"/>
                    </a:lnTo>
                    <a:lnTo>
                      <a:pt x="1713" y="1118"/>
                    </a:lnTo>
                    <a:lnTo>
                      <a:pt x="1712" y="1120"/>
                    </a:lnTo>
                    <a:lnTo>
                      <a:pt x="1711" y="1123"/>
                    </a:lnTo>
                    <a:lnTo>
                      <a:pt x="1708" y="1125"/>
                    </a:lnTo>
                    <a:lnTo>
                      <a:pt x="1707" y="1127"/>
                    </a:lnTo>
                    <a:lnTo>
                      <a:pt x="1699" y="1137"/>
                    </a:lnTo>
                    <a:lnTo>
                      <a:pt x="1694" y="1146"/>
                    </a:lnTo>
                    <a:lnTo>
                      <a:pt x="1686" y="1156"/>
                    </a:lnTo>
                    <a:lnTo>
                      <a:pt x="1678" y="1166"/>
                    </a:lnTo>
                    <a:lnTo>
                      <a:pt x="1673" y="1174"/>
                    </a:lnTo>
                    <a:lnTo>
                      <a:pt x="1667" y="1182"/>
                    </a:lnTo>
                    <a:lnTo>
                      <a:pt x="1661" y="1188"/>
                    </a:lnTo>
                    <a:lnTo>
                      <a:pt x="1655" y="1195"/>
                    </a:lnTo>
                    <a:lnTo>
                      <a:pt x="1648" y="1203"/>
                    </a:lnTo>
                    <a:lnTo>
                      <a:pt x="1641" y="1209"/>
                    </a:lnTo>
                    <a:lnTo>
                      <a:pt x="1634" y="1216"/>
                    </a:lnTo>
                    <a:lnTo>
                      <a:pt x="1628" y="1224"/>
                    </a:lnTo>
                    <a:lnTo>
                      <a:pt x="1619" y="1229"/>
                    </a:lnTo>
                    <a:lnTo>
                      <a:pt x="1613" y="1235"/>
                    </a:lnTo>
                    <a:lnTo>
                      <a:pt x="1607" y="1242"/>
                    </a:lnTo>
                    <a:lnTo>
                      <a:pt x="1599" y="1247"/>
                    </a:lnTo>
                    <a:lnTo>
                      <a:pt x="1594" y="1253"/>
                    </a:lnTo>
                    <a:lnTo>
                      <a:pt x="1587" y="1259"/>
                    </a:lnTo>
                    <a:lnTo>
                      <a:pt x="1581" y="1265"/>
                    </a:lnTo>
                    <a:lnTo>
                      <a:pt x="1575" y="1269"/>
                    </a:lnTo>
                    <a:lnTo>
                      <a:pt x="1569" y="1275"/>
                    </a:lnTo>
                    <a:lnTo>
                      <a:pt x="1562" y="1281"/>
                    </a:lnTo>
                    <a:lnTo>
                      <a:pt x="1556" y="1287"/>
                    </a:lnTo>
                    <a:lnTo>
                      <a:pt x="1551" y="1293"/>
                    </a:lnTo>
                    <a:lnTo>
                      <a:pt x="1548" y="1294"/>
                    </a:lnTo>
                    <a:lnTo>
                      <a:pt x="1541" y="1301"/>
                    </a:lnTo>
                    <a:lnTo>
                      <a:pt x="1535" y="1307"/>
                    </a:lnTo>
                    <a:lnTo>
                      <a:pt x="1529" y="1314"/>
                    </a:lnTo>
                    <a:lnTo>
                      <a:pt x="1524" y="1322"/>
                    </a:lnTo>
                    <a:lnTo>
                      <a:pt x="1518" y="1328"/>
                    </a:lnTo>
                    <a:lnTo>
                      <a:pt x="1512" y="1337"/>
                    </a:lnTo>
                    <a:lnTo>
                      <a:pt x="1506" y="1342"/>
                    </a:lnTo>
                    <a:lnTo>
                      <a:pt x="1498" y="1348"/>
                    </a:lnTo>
                    <a:lnTo>
                      <a:pt x="1490" y="1357"/>
                    </a:lnTo>
                    <a:lnTo>
                      <a:pt x="1481" y="1365"/>
                    </a:lnTo>
                    <a:lnTo>
                      <a:pt x="1473" y="1372"/>
                    </a:lnTo>
                    <a:lnTo>
                      <a:pt x="1463" y="1380"/>
                    </a:lnTo>
                    <a:lnTo>
                      <a:pt x="1455" y="1387"/>
                    </a:lnTo>
                    <a:lnTo>
                      <a:pt x="1446" y="1394"/>
                    </a:lnTo>
                    <a:lnTo>
                      <a:pt x="1438" y="1402"/>
                    </a:lnTo>
                    <a:lnTo>
                      <a:pt x="1429" y="1411"/>
                    </a:lnTo>
                    <a:lnTo>
                      <a:pt x="1428" y="1412"/>
                    </a:lnTo>
                    <a:lnTo>
                      <a:pt x="1427" y="1412"/>
                    </a:lnTo>
                    <a:lnTo>
                      <a:pt x="1427" y="1413"/>
                    </a:lnTo>
                    <a:lnTo>
                      <a:pt x="1426" y="1414"/>
                    </a:lnTo>
                    <a:lnTo>
                      <a:pt x="1426" y="1417"/>
                    </a:lnTo>
                    <a:lnTo>
                      <a:pt x="1420" y="1422"/>
                    </a:lnTo>
                    <a:lnTo>
                      <a:pt x="1414" y="1426"/>
                    </a:lnTo>
                    <a:lnTo>
                      <a:pt x="1405" y="1428"/>
                    </a:lnTo>
                    <a:lnTo>
                      <a:pt x="1398" y="1429"/>
                    </a:lnTo>
                    <a:lnTo>
                      <a:pt x="1394" y="1429"/>
                    </a:lnTo>
                    <a:lnTo>
                      <a:pt x="1391" y="1430"/>
                    </a:lnTo>
                    <a:lnTo>
                      <a:pt x="1387" y="1432"/>
                    </a:lnTo>
                    <a:lnTo>
                      <a:pt x="1383" y="1433"/>
                    </a:lnTo>
                    <a:lnTo>
                      <a:pt x="1382" y="1434"/>
                    </a:lnTo>
                    <a:lnTo>
                      <a:pt x="1380" y="1434"/>
                    </a:lnTo>
                    <a:lnTo>
                      <a:pt x="1378" y="1436"/>
                    </a:lnTo>
                    <a:lnTo>
                      <a:pt x="1376" y="1436"/>
                    </a:lnTo>
                    <a:lnTo>
                      <a:pt x="1370" y="1438"/>
                    </a:lnTo>
                    <a:lnTo>
                      <a:pt x="1365" y="1439"/>
                    </a:lnTo>
                    <a:lnTo>
                      <a:pt x="1359" y="1440"/>
                    </a:lnTo>
                    <a:lnTo>
                      <a:pt x="1354" y="1442"/>
                    </a:lnTo>
                    <a:lnTo>
                      <a:pt x="1348" y="1444"/>
                    </a:lnTo>
                    <a:lnTo>
                      <a:pt x="1340" y="1447"/>
                    </a:lnTo>
                    <a:lnTo>
                      <a:pt x="1333" y="1448"/>
                    </a:lnTo>
                    <a:lnTo>
                      <a:pt x="1326" y="1448"/>
                    </a:lnTo>
                    <a:lnTo>
                      <a:pt x="1318" y="1451"/>
                    </a:lnTo>
                    <a:lnTo>
                      <a:pt x="1312" y="1453"/>
                    </a:lnTo>
                    <a:lnTo>
                      <a:pt x="1305" y="1457"/>
                    </a:lnTo>
                    <a:lnTo>
                      <a:pt x="1297" y="1459"/>
                    </a:lnTo>
                    <a:lnTo>
                      <a:pt x="1291" y="1462"/>
                    </a:lnTo>
                    <a:lnTo>
                      <a:pt x="1283" y="1464"/>
                    </a:lnTo>
                    <a:lnTo>
                      <a:pt x="1276" y="1467"/>
                    </a:lnTo>
                    <a:lnTo>
                      <a:pt x="1269" y="1468"/>
                    </a:lnTo>
                    <a:lnTo>
                      <a:pt x="1263" y="1469"/>
                    </a:lnTo>
                    <a:lnTo>
                      <a:pt x="1259" y="1471"/>
                    </a:lnTo>
                    <a:lnTo>
                      <a:pt x="1254" y="1472"/>
                    </a:lnTo>
                    <a:lnTo>
                      <a:pt x="1248" y="1473"/>
                    </a:lnTo>
                    <a:lnTo>
                      <a:pt x="1243" y="1474"/>
                    </a:lnTo>
                    <a:lnTo>
                      <a:pt x="1238" y="1474"/>
                    </a:lnTo>
                    <a:lnTo>
                      <a:pt x="1231" y="1476"/>
                    </a:lnTo>
                    <a:lnTo>
                      <a:pt x="1227" y="1476"/>
                    </a:lnTo>
                    <a:lnTo>
                      <a:pt x="1222" y="1476"/>
                    </a:lnTo>
                    <a:lnTo>
                      <a:pt x="1216" y="1477"/>
                    </a:lnTo>
                    <a:lnTo>
                      <a:pt x="1210" y="1478"/>
                    </a:lnTo>
                    <a:lnTo>
                      <a:pt x="1205" y="1478"/>
                    </a:lnTo>
                    <a:lnTo>
                      <a:pt x="1194" y="1480"/>
                    </a:lnTo>
                    <a:lnTo>
                      <a:pt x="1183" y="1481"/>
                    </a:lnTo>
                    <a:lnTo>
                      <a:pt x="1172" y="1482"/>
                    </a:lnTo>
                    <a:lnTo>
                      <a:pt x="1160" y="1483"/>
                    </a:lnTo>
                    <a:lnTo>
                      <a:pt x="1148" y="1483"/>
                    </a:lnTo>
                    <a:lnTo>
                      <a:pt x="1137" y="1482"/>
                    </a:lnTo>
                    <a:lnTo>
                      <a:pt x="1126" y="1481"/>
                    </a:lnTo>
                    <a:lnTo>
                      <a:pt x="1114" y="1480"/>
                    </a:lnTo>
                    <a:lnTo>
                      <a:pt x="1108" y="1480"/>
                    </a:lnTo>
                    <a:lnTo>
                      <a:pt x="1101" y="1480"/>
                    </a:lnTo>
                    <a:lnTo>
                      <a:pt x="1094" y="1480"/>
                    </a:lnTo>
                    <a:lnTo>
                      <a:pt x="1087" y="1481"/>
                    </a:lnTo>
                    <a:lnTo>
                      <a:pt x="1080" y="1481"/>
                    </a:lnTo>
                    <a:lnTo>
                      <a:pt x="1073" y="1482"/>
                    </a:lnTo>
                    <a:lnTo>
                      <a:pt x="1066" y="1483"/>
                    </a:lnTo>
                    <a:lnTo>
                      <a:pt x="1060" y="1486"/>
                    </a:lnTo>
                    <a:lnTo>
                      <a:pt x="1046" y="1487"/>
                    </a:lnTo>
                    <a:lnTo>
                      <a:pt x="1033" y="1488"/>
                    </a:lnTo>
                    <a:lnTo>
                      <a:pt x="1019" y="1488"/>
                    </a:lnTo>
                    <a:lnTo>
                      <a:pt x="1005" y="1488"/>
                    </a:lnTo>
                    <a:lnTo>
                      <a:pt x="991" y="1487"/>
                    </a:lnTo>
                    <a:lnTo>
                      <a:pt x="977" y="1484"/>
                    </a:lnTo>
                    <a:lnTo>
                      <a:pt x="963" y="1482"/>
                    </a:lnTo>
                    <a:lnTo>
                      <a:pt x="950" y="1480"/>
                    </a:lnTo>
                    <a:lnTo>
                      <a:pt x="945" y="1479"/>
                    </a:lnTo>
                    <a:lnTo>
                      <a:pt x="939" y="1478"/>
                    </a:lnTo>
                    <a:lnTo>
                      <a:pt x="934" y="1476"/>
                    </a:lnTo>
                    <a:lnTo>
                      <a:pt x="929" y="1474"/>
                    </a:lnTo>
                    <a:lnTo>
                      <a:pt x="924" y="1473"/>
                    </a:lnTo>
                    <a:lnTo>
                      <a:pt x="919" y="1472"/>
                    </a:lnTo>
                    <a:lnTo>
                      <a:pt x="913" y="1471"/>
                    </a:lnTo>
                    <a:lnTo>
                      <a:pt x="908" y="1470"/>
                    </a:lnTo>
                    <a:lnTo>
                      <a:pt x="895" y="1469"/>
                    </a:lnTo>
                    <a:lnTo>
                      <a:pt x="883" y="1469"/>
                    </a:lnTo>
                    <a:lnTo>
                      <a:pt x="871" y="1470"/>
                    </a:lnTo>
                    <a:lnTo>
                      <a:pt x="858" y="1472"/>
                    </a:lnTo>
                    <a:lnTo>
                      <a:pt x="847" y="1473"/>
                    </a:lnTo>
                    <a:lnTo>
                      <a:pt x="835" y="1473"/>
                    </a:lnTo>
                    <a:lnTo>
                      <a:pt x="824" y="1472"/>
                    </a:lnTo>
                    <a:lnTo>
                      <a:pt x="812" y="1469"/>
                    </a:lnTo>
                    <a:lnTo>
                      <a:pt x="805" y="1466"/>
                    </a:lnTo>
                    <a:lnTo>
                      <a:pt x="798" y="1463"/>
                    </a:lnTo>
                    <a:lnTo>
                      <a:pt x="792" y="1460"/>
                    </a:lnTo>
                    <a:lnTo>
                      <a:pt x="784" y="1458"/>
                    </a:lnTo>
                    <a:lnTo>
                      <a:pt x="777" y="1456"/>
                    </a:lnTo>
                    <a:lnTo>
                      <a:pt x="769" y="1454"/>
                    </a:lnTo>
                    <a:lnTo>
                      <a:pt x="763" y="1452"/>
                    </a:lnTo>
                    <a:lnTo>
                      <a:pt x="756" y="1450"/>
                    </a:lnTo>
                    <a:lnTo>
                      <a:pt x="748" y="1447"/>
                    </a:lnTo>
                    <a:lnTo>
                      <a:pt x="740" y="1447"/>
                    </a:lnTo>
                    <a:lnTo>
                      <a:pt x="731" y="1447"/>
                    </a:lnTo>
                    <a:lnTo>
                      <a:pt x="724" y="1447"/>
                    </a:lnTo>
                    <a:lnTo>
                      <a:pt x="719" y="1448"/>
                    </a:lnTo>
                    <a:lnTo>
                      <a:pt x="714" y="1448"/>
                    </a:lnTo>
                    <a:lnTo>
                      <a:pt x="709" y="1447"/>
                    </a:lnTo>
                    <a:lnTo>
                      <a:pt x="704" y="1446"/>
                    </a:lnTo>
                    <a:lnTo>
                      <a:pt x="698" y="1441"/>
                    </a:lnTo>
                    <a:lnTo>
                      <a:pt x="692" y="1436"/>
                    </a:lnTo>
                    <a:lnTo>
                      <a:pt x="687" y="1430"/>
                    </a:lnTo>
                    <a:lnTo>
                      <a:pt x="680" y="1424"/>
                    </a:lnTo>
                    <a:lnTo>
                      <a:pt x="673" y="1420"/>
                    </a:lnTo>
                    <a:lnTo>
                      <a:pt x="666" y="1417"/>
                    </a:lnTo>
                    <a:lnTo>
                      <a:pt x="658" y="1414"/>
                    </a:lnTo>
                    <a:lnTo>
                      <a:pt x="650" y="1413"/>
                    </a:lnTo>
                    <a:lnTo>
                      <a:pt x="643" y="1408"/>
                    </a:lnTo>
                    <a:lnTo>
                      <a:pt x="634" y="1407"/>
                    </a:lnTo>
                    <a:lnTo>
                      <a:pt x="625" y="1404"/>
                    </a:lnTo>
                    <a:lnTo>
                      <a:pt x="615" y="1402"/>
                    </a:lnTo>
                    <a:lnTo>
                      <a:pt x="607" y="1400"/>
                    </a:lnTo>
                    <a:lnTo>
                      <a:pt x="599" y="1397"/>
                    </a:lnTo>
                    <a:lnTo>
                      <a:pt x="590" y="1392"/>
                    </a:lnTo>
                    <a:lnTo>
                      <a:pt x="584" y="1387"/>
                    </a:lnTo>
                    <a:lnTo>
                      <a:pt x="579" y="1383"/>
                    </a:lnTo>
                    <a:lnTo>
                      <a:pt x="573" y="1380"/>
                    </a:lnTo>
                    <a:lnTo>
                      <a:pt x="569" y="1377"/>
                    </a:lnTo>
                    <a:lnTo>
                      <a:pt x="565" y="1373"/>
                    </a:lnTo>
                    <a:lnTo>
                      <a:pt x="559" y="1370"/>
                    </a:lnTo>
                    <a:lnTo>
                      <a:pt x="555" y="1367"/>
                    </a:lnTo>
                    <a:lnTo>
                      <a:pt x="550" y="1363"/>
                    </a:lnTo>
                    <a:lnTo>
                      <a:pt x="545" y="1360"/>
                    </a:lnTo>
                    <a:lnTo>
                      <a:pt x="539" y="1355"/>
                    </a:lnTo>
                    <a:lnTo>
                      <a:pt x="534" y="1351"/>
                    </a:lnTo>
                    <a:lnTo>
                      <a:pt x="527" y="1347"/>
                    </a:lnTo>
                    <a:lnTo>
                      <a:pt x="523" y="1342"/>
                    </a:lnTo>
                    <a:lnTo>
                      <a:pt x="516" y="1337"/>
                    </a:lnTo>
                    <a:lnTo>
                      <a:pt x="510" y="1333"/>
                    </a:lnTo>
                    <a:lnTo>
                      <a:pt x="504" y="1328"/>
                    </a:lnTo>
                    <a:lnTo>
                      <a:pt x="498" y="1324"/>
                    </a:lnTo>
                    <a:lnTo>
                      <a:pt x="492" y="1318"/>
                    </a:lnTo>
                    <a:lnTo>
                      <a:pt x="486" y="1314"/>
                    </a:lnTo>
                    <a:lnTo>
                      <a:pt x="480" y="1308"/>
                    </a:lnTo>
                    <a:lnTo>
                      <a:pt x="475" y="1303"/>
                    </a:lnTo>
                    <a:lnTo>
                      <a:pt x="469" y="1297"/>
                    </a:lnTo>
                    <a:lnTo>
                      <a:pt x="463" y="1292"/>
                    </a:lnTo>
                    <a:lnTo>
                      <a:pt x="459" y="1287"/>
                    </a:lnTo>
                    <a:lnTo>
                      <a:pt x="455" y="1279"/>
                    </a:lnTo>
                    <a:lnTo>
                      <a:pt x="452" y="1277"/>
                    </a:lnTo>
                    <a:lnTo>
                      <a:pt x="451" y="1277"/>
                    </a:lnTo>
                    <a:lnTo>
                      <a:pt x="450" y="1274"/>
                    </a:lnTo>
                    <a:lnTo>
                      <a:pt x="448" y="1272"/>
                    </a:lnTo>
                    <a:lnTo>
                      <a:pt x="442" y="1267"/>
                    </a:lnTo>
                    <a:lnTo>
                      <a:pt x="436" y="1261"/>
                    </a:lnTo>
                    <a:lnTo>
                      <a:pt x="430" y="1256"/>
                    </a:lnTo>
                    <a:lnTo>
                      <a:pt x="422" y="1253"/>
                    </a:lnTo>
                    <a:lnTo>
                      <a:pt x="412" y="1246"/>
                    </a:lnTo>
                    <a:lnTo>
                      <a:pt x="404" y="1239"/>
                    </a:lnTo>
                    <a:lnTo>
                      <a:pt x="395" y="1233"/>
                    </a:lnTo>
                    <a:lnTo>
                      <a:pt x="387" y="1226"/>
                    </a:lnTo>
                    <a:lnTo>
                      <a:pt x="378" y="1218"/>
                    </a:lnTo>
                    <a:lnTo>
                      <a:pt x="371" y="1211"/>
                    </a:lnTo>
                    <a:lnTo>
                      <a:pt x="363" y="1203"/>
                    </a:lnTo>
                    <a:lnTo>
                      <a:pt x="356" y="1194"/>
                    </a:lnTo>
                    <a:lnTo>
                      <a:pt x="354" y="1191"/>
                    </a:lnTo>
                    <a:lnTo>
                      <a:pt x="350" y="1188"/>
                    </a:lnTo>
                    <a:lnTo>
                      <a:pt x="346" y="1185"/>
                    </a:lnTo>
                    <a:lnTo>
                      <a:pt x="344" y="1181"/>
                    </a:lnTo>
                    <a:lnTo>
                      <a:pt x="335" y="1168"/>
                    </a:lnTo>
                    <a:lnTo>
                      <a:pt x="329" y="1154"/>
                    </a:lnTo>
                    <a:lnTo>
                      <a:pt x="322" y="1139"/>
                    </a:lnTo>
                    <a:lnTo>
                      <a:pt x="314" y="1126"/>
                    </a:lnTo>
                    <a:lnTo>
                      <a:pt x="309" y="1113"/>
                    </a:lnTo>
                    <a:lnTo>
                      <a:pt x="301" y="1100"/>
                    </a:lnTo>
                    <a:lnTo>
                      <a:pt x="295" y="1088"/>
                    </a:lnTo>
                    <a:lnTo>
                      <a:pt x="289" y="1075"/>
                    </a:lnTo>
                    <a:lnTo>
                      <a:pt x="284" y="1068"/>
                    </a:lnTo>
                    <a:lnTo>
                      <a:pt x="278" y="1062"/>
                    </a:lnTo>
                    <a:lnTo>
                      <a:pt x="273" y="1055"/>
                    </a:lnTo>
                    <a:lnTo>
                      <a:pt x="271" y="1047"/>
                    </a:lnTo>
                    <a:lnTo>
                      <a:pt x="262" y="1031"/>
                    </a:lnTo>
                    <a:lnTo>
                      <a:pt x="255" y="1016"/>
                    </a:lnTo>
                    <a:lnTo>
                      <a:pt x="250" y="999"/>
                    </a:lnTo>
                    <a:lnTo>
                      <a:pt x="247" y="983"/>
                    </a:lnTo>
                    <a:lnTo>
                      <a:pt x="244" y="971"/>
                    </a:lnTo>
                    <a:lnTo>
                      <a:pt x="242" y="959"/>
                    </a:lnTo>
                    <a:lnTo>
                      <a:pt x="241" y="948"/>
                    </a:lnTo>
                    <a:lnTo>
                      <a:pt x="241" y="936"/>
                    </a:lnTo>
                    <a:lnTo>
                      <a:pt x="241" y="933"/>
                    </a:lnTo>
                    <a:lnTo>
                      <a:pt x="240" y="930"/>
                    </a:lnTo>
                    <a:lnTo>
                      <a:pt x="239" y="928"/>
                    </a:lnTo>
                    <a:lnTo>
                      <a:pt x="239" y="926"/>
                    </a:lnTo>
                    <a:lnTo>
                      <a:pt x="239" y="916"/>
                    </a:lnTo>
                    <a:lnTo>
                      <a:pt x="239" y="906"/>
                    </a:lnTo>
                    <a:lnTo>
                      <a:pt x="237" y="896"/>
                    </a:lnTo>
                    <a:lnTo>
                      <a:pt x="239" y="885"/>
                    </a:lnTo>
                    <a:lnTo>
                      <a:pt x="241" y="856"/>
                    </a:lnTo>
                    <a:lnTo>
                      <a:pt x="246" y="826"/>
                    </a:lnTo>
                    <a:lnTo>
                      <a:pt x="251" y="796"/>
                    </a:lnTo>
                    <a:lnTo>
                      <a:pt x="257" y="769"/>
                    </a:lnTo>
                    <a:lnTo>
                      <a:pt x="262" y="750"/>
                    </a:lnTo>
                    <a:lnTo>
                      <a:pt x="267" y="732"/>
                    </a:lnTo>
                    <a:lnTo>
                      <a:pt x="273" y="713"/>
                    </a:lnTo>
                    <a:lnTo>
                      <a:pt x="277" y="696"/>
                    </a:lnTo>
                    <a:lnTo>
                      <a:pt x="280" y="686"/>
                    </a:lnTo>
                    <a:lnTo>
                      <a:pt x="282" y="676"/>
                    </a:lnTo>
                    <a:lnTo>
                      <a:pt x="286" y="666"/>
                    </a:lnTo>
                    <a:lnTo>
                      <a:pt x="290" y="656"/>
                    </a:lnTo>
                    <a:lnTo>
                      <a:pt x="295" y="647"/>
                    </a:lnTo>
                    <a:lnTo>
                      <a:pt x="298" y="639"/>
                    </a:lnTo>
                    <a:lnTo>
                      <a:pt x="298" y="629"/>
                    </a:lnTo>
                    <a:lnTo>
                      <a:pt x="298" y="619"/>
                    </a:lnTo>
                    <a:lnTo>
                      <a:pt x="300" y="611"/>
                    </a:lnTo>
                    <a:lnTo>
                      <a:pt x="303" y="603"/>
                    </a:lnTo>
                    <a:lnTo>
                      <a:pt x="304" y="594"/>
                    </a:lnTo>
                    <a:lnTo>
                      <a:pt x="305" y="586"/>
                    </a:lnTo>
                    <a:lnTo>
                      <a:pt x="308" y="564"/>
                    </a:lnTo>
                    <a:lnTo>
                      <a:pt x="309" y="543"/>
                    </a:lnTo>
                    <a:lnTo>
                      <a:pt x="310" y="521"/>
                    </a:lnTo>
                    <a:lnTo>
                      <a:pt x="312" y="498"/>
                    </a:lnTo>
                    <a:lnTo>
                      <a:pt x="315" y="485"/>
                    </a:lnTo>
                    <a:lnTo>
                      <a:pt x="320" y="472"/>
                    </a:lnTo>
                    <a:lnTo>
                      <a:pt x="324" y="459"/>
                    </a:lnTo>
                    <a:lnTo>
                      <a:pt x="330" y="447"/>
                    </a:lnTo>
                    <a:lnTo>
                      <a:pt x="339" y="426"/>
                    </a:lnTo>
                    <a:lnTo>
                      <a:pt x="348" y="405"/>
                    </a:lnTo>
                    <a:lnTo>
                      <a:pt x="356" y="384"/>
                    </a:lnTo>
                    <a:lnTo>
                      <a:pt x="362" y="362"/>
                    </a:lnTo>
                    <a:lnTo>
                      <a:pt x="359" y="359"/>
                    </a:lnTo>
                    <a:lnTo>
                      <a:pt x="357" y="358"/>
                    </a:lnTo>
                    <a:lnTo>
                      <a:pt x="354" y="359"/>
                    </a:lnTo>
                    <a:lnTo>
                      <a:pt x="351" y="359"/>
                    </a:lnTo>
                    <a:lnTo>
                      <a:pt x="346" y="364"/>
                    </a:lnTo>
                    <a:lnTo>
                      <a:pt x="342" y="368"/>
                    </a:lnTo>
                    <a:lnTo>
                      <a:pt x="337" y="372"/>
                    </a:lnTo>
                    <a:lnTo>
                      <a:pt x="331" y="376"/>
                    </a:lnTo>
                    <a:lnTo>
                      <a:pt x="326" y="379"/>
                    </a:lnTo>
                    <a:lnTo>
                      <a:pt x="322" y="383"/>
                    </a:lnTo>
                    <a:lnTo>
                      <a:pt x="315" y="386"/>
                    </a:lnTo>
                    <a:lnTo>
                      <a:pt x="310" y="389"/>
                    </a:lnTo>
                    <a:lnTo>
                      <a:pt x="303" y="393"/>
                    </a:lnTo>
                    <a:lnTo>
                      <a:pt x="297" y="396"/>
                    </a:lnTo>
                    <a:lnTo>
                      <a:pt x="290" y="399"/>
                    </a:lnTo>
                    <a:lnTo>
                      <a:pt x="283" y="401"/>
                    </a:lnTo>
                    <a:lnTo>
                      <a:pt x="279" y="402"/>
                    </a:lnTo>
                    <a:lnTo>
                      <a:pt x="276" y="404"/>
                    </a:lnTo>
                    <a:lnTo>
                      <a:pt x="271" y="407"/>
                    </a:lnTo>
                    <a:lnTo>
                      <a:pt x="267" y="408"/>
                    </a:lnTo>
                    <a:lnTo>
                      <a:pt x="259" y="413"/>
                    </a:lnTo>
                    <a:lnTo>
                      <a:pt x="252" y="415"/>
                    </a:lnTo>
                    <a:lnTo>
                      <a:pt x="244" y="417"/>
                    </a:lnTo>
                    <a:lnTo>
                      <a:pt x="235" y="421"/>
                    </a:lnTo>
                    <a:lnTo>
                      <a:pt x="226" y="422"/>
                    </a:lnTo>
                    <a:lnTo>
                      <a:pt x="219" y="423"/>
                    </a:lnTo>
                    <a:lnTo>
                      <a:pt x="211" y="425"/>
                    </a:lnTo>
                    <a:lnTo>
                      <a:pt x="203" y="426"/>
                    </a:lnTo>
                    <a:lnTo>
                      <a:pt x="195" y="428"/>
                    </a:lnTo>
                    <a:lnTo>
                      <a:pt x="188" y="429"/>
                    </a:lnTo>
                    <a:lnTo>
                      <a:pt x="179" y="431"/>
                    </a:lnTo>
                    <a:lnTo>
                      <a:pt x="171" y="429"/>
                    </a:lnTo>
                    <a:lnTo>
                      <a:pt x="159" y="428"/>
                    </a:lnTo>
                    <a:lnTo>
                      <a:pt x="147" y="427"/>
                    </a:lnTo>
                    <a:lnTo>
                      <a:pt x="135" y="426"/>
                    </a:lnTo>
                    <a:lnTo>
                      <a:pt x="124" y="426"/>
                    </a:lnTo>
                    <a:lnTo>
                      <a:pt x="111" y="425"/>
                    </a:lnTo>
                    <a:lnTo>
                      <a:pt x="100" y="422"/>
                    </a:lnTo>
                    <a:lnTo>
                      <a:pt x="90" y="418"/>
                    </a:lnTo>
                    <a:lnTo>
                      <a:pt x="82" y="412"/>
                    </a:lnTo>
                    <a:lnTo>
                      <a:pt x="76" y="406"/>
                    </a:lnTo>
                    <a:lnTo>
                      <a:pt x="69" y="402"/>
                    </a:lnTo>
                    <a:lnTo>
                      <a:pt x="62" y="397"/>
                    </a:lnTo>
                    <a:lnTo>
                      <a:pt x="54" y="393"/>
                    </a:lnTo>
                    <a:lnTo>
                      <a:pt x="48" y="387"/>
                    </a:lnTo>
                    <a:lnTo>
                      <a:pt x="42" y="383"/>
                    </a:lnTo>
                    <a:lnTo>
                      <a:pt x="36" y="377"/>
                    </a:lnTo>
                    <a:lnTo>
                      <a:pt x="31" y="371"/>
                    </a:lnTo>
                    <a:lnTo>
                      <a:pt x="25" y="364"/>
                    </a:lnTo>
                    <a:lnTo>
                      <a:pt x="19" y="357"/>
                    </a:lnTo>
                    <a:lnTo>
                      <a:pt x="14" y="350"/>
                    </a:lnTo>
                    <a:lnTo>
                      <a:pt x="10" y="344"/>
                    </a:lnTo>
                    <a:lnTo>
                      <a:pt x="7" y="334"/>
                    </a:lnTo>
                    <a:lnTo>
                      <a:pt x="4" y="323"/>
                    </a:lnTo>
                    <a:lnTo>
                      <a:pt x="3" y="313"/>
                    </a:lnTo>
                    <a:lnTo>
                      <a:pt x="0" y="302"/>
                    </a:lnTo>
                    <a:lnTo>
                      <a:pt x="1" y="297"/>
                    </a:lnTo>
                    <a:lnTo>
                      <a:pt x="1" y="286"/>
                    </a:lnTo>
                    <a:lnTo>
                      <a:pt x="1" y="275"/>
                    </a:lnTo>
                    <a:lnTo>
                      <a:pt x="3" y="264"/>
                    </a:lnTo>
                    <a:lnTo>
                      <a:pt x="4" y="253"/>
                    </a:lnTo>
                    <a:lnTo>
                      <a:pt x="5" y="244"/>
                    </a:lnTo>
                    <a:lnTo>
                      <a:pt x="5" y="236"/>
                    </a:lnTo>
                    <a:lnTo>
                      <a:pt x="8" y="227"/>
                    </a:lnTo>
                    <a:lnTo>
                      <a:pt x="11" y="220"/>
                    </a:lnTo>
                    <a:lnTo>
                      <a:pt x="14" y="209"/>
                    </a:lnTo>
                    <a:lnTo>
                      <a:pt x="19" y="198"/>
                    </a:lnTo>
                    <a:lnTo>
                      <a:pt x="24" y="188"/>
                    </a:lnTo>
                    <a:lnTo>
                      <a:pt x="30" y="178"/>
                    </a:lnTo>
                    <a:lnTo>
                      <a:pt x="35" y="193"/>
                    </a:lnTo>
                    <a:lnTo>
                      <a:pt x="41" y="206"/>
                    </a:lnTo>
                    <a:lnTo>
                      <a:pt x="46" y="220"/>
                    </a:lnTo>
                    <a:lnTo>
                      <a:pt x="52" y="234"/>
                    </a:lnTo>
                    <a:lnTo>
                      <a:pt x="54" y="242"/>
                    </a:lnTo>
                    <a:lnTo>
                      <a:pt x="58" y="248"/>
                    </a:lnTo>
                    <a:lnTo>
                      <a:pt x="63" y="254"/>
                    </a:lnTo>
                    <a:lnTo>
                      <a:pt x="71" y="257"/>
                    </a:lnTo>
                    <a:lnTo>
                      <a:pt x="72" y="257"/>
                    </a:lnTo>
                    <a:lnTo>
                      <a:pt x="73" y="258"/>
                    </a:lnTo>
                    <a:lnTo>
                      <a:pt x="75" y="259"/>
                    </a:lnTo>
                    <a:lnTo>
                      <a:pt x="76" y="258"/>
                    </a:lnTo>
                    <a:lnTo>
                      <a:pt x="88" y="246"/>
                    </a:lnTo>
                    <a:lnTo>
                      <a:pt x="99" y="234"/>
                    </a:lnTo>
                    <a:lnTo>
                      <a:pt x="110" y="221"/>
                    </a:lnTo>
                    <a:lnTo>
                      <a:pt x="122" y="208"/>
                    </a:lnTo>
                    <a:lnTo>
                      <a:pt x="133" y="196"/>
                    </a:lnTo>
                    <a:lnTo>
                      <a:pt x="144" y="184"/>
                    </a:lnTo>
                    <a:lnTo>
                      <a:pt x="155" y="171"/>
                    </a:lnTo>
                    <a:lnTo>
                      <a:pt x="167" y="159"/>
                    </a:lnTo>
                    <a:lnTo>
                      <a:pt x="169" y="156"/>
                    </a:lnTo>
                    <a:lnTo>
                      <a:pt x="172" y="154"/>
                    </a:lnTo>
                    <a:lnTo>
                      <a:pt x="176" y="151"/>
                    </a:lnTo>
                    <a:lnTo>
                      <a:pt x="177" y="148"/>
                    </a:lnTo>
                    <a:lnTo>
                      <a:pt x="184" y="143"/>
                    </a:lnTo>
                    <a:lnTo>
                      <a:pt x="192" y="135"/>
                    </a:lnTo>
                    <a:lnTo>
                      <a:pt x="198" y="129"/>
                    </a:lnTo>
                    <a:lnTo>
                      <a:pt x="205" y="123"/>
                    </a:lnTo>
                    <a:lnTo>
                      <a:pt x="211" y="117"/>
                    </a:lnTo>
                    <a:lnTo>
                      <a:pt x="219" y="110"/>
                    </a:lnTo>
                    <a:lnTo>
                      <a:pt x="226" y="104"/>
                    </a:lnTo>
                    <a:lnTo>
                      <a:pt x="235" y="98"/>
                    </a:lnTo>
                    <a:lnTo>
                      <a:pt x="241" y="92"/>
                    </a:lnTo>
                    <a:lnTo>
                      <a:pt x="248" y="87"/>
                    </a:lnTo>
                    <a:lnTo>
                      <a:pt x="256" y="81"/>
                    </a:lnTo>
                    <a:lnTo>
                      <a:pt x="262" y="75"/>
                    </a:lnTo>
                    <a:lnTo>
                      <a:pt x="269" y="70"/>
                    </a:lnTo>
                    <a:lnTo>
                      <a:pt x="277" y="65"/>
                    </a:lnTo>
                    <a:lnTo>
                      <a:pt x="284" y="60"/>
                    </a:lnTo>
                    <a:lnTo>
                      <a:pt x="293" y="54"/>
                    </a:lnTo>
                    <a:lnTo>
                      <a:pt x="300" y="49"/>
                    </a:lnTo>
                    <a:lnTo>
                      <a:pt x="309" y="44"/>
                    </a:lnTo>
                    <a:lnTo>
                      <a:pt x="316" y="38"/>
                    </a:lnTo>
                    <a:lnTo>
                      <a:pt x="325" y="34"/>
                    </a:lnTo>
                    <a:lnTo>
                      <a:pt x="330" y="31"/>
                    </a:lnTo>
                    <a:lnTo>
                      <a:pt x="336" y="28"/>
                    </a:lnTo>
                    <a:lnTo>
                      <a:pt x="341" y="24"/>
                    </a:lnTo>
                    <a:lnTo>
                      <a:pt x="346" y="22"/>
                    </a:lnTo>
                    <a:lnTo>
                      <a:pt x="352" y="19"/>
                    </a:lnTo>
                    <a:lnTo>
                      <a:pt x="357" y="16"/>
                    </a:lnTo>
                    <a:lnTo>
                      <a:pt x="363" y="14"/>
                    </a:lnTo>
                    <a:lnTo>
                      <a:pt x="369" y="14"/>
                    </a:lnTo>
                    <a:lnTo>
                      <a:pt x="375" y="14"/>
                    </a:lnTo>
                    <a:lnTo>
                      <a:pt x="379" y="14"/>
                    </a:lnTo>
                    <a:lnTo>
                      <a:pt x="384" y="14"/>
                    </a:lnTo>
                    <a:lnTo>
                      <a:pt x="390" y="14"/>
                    </a:lnTo>
                    <a:lnTo>
                      <a:pt x="394" y="14"/>
                    </a:lnTo>
                    <a:lnTo>
                      <a:pt x="401" y="15"/>
                    </a:lnTo>
                    <a:lnTo>
                      <a:pt x="405" y="15"/>
                    </a:lnTo>
                    <a:lnTo>
                      <a:pt x="410" y="15"/>
                    </a:lnTo>
                    <a:lnTo>
                      <a:pt x="418" y="19"/>
                    </a:lnTo>
                    <a:lnTo>
                      <a:pt x="426" y="21"/>
                    </a:lnTo>
                    <a:lnTo>
                      <a:pt x="435" y="24"/>
                    </a:lnTo>
                    <a:lnTo>
                      <a:pt x="444" y="27"/>
                    </a:lnTo>
                    <a:lnTo>
                      <a:pt x="451" y="29"/>
                    </a:lnTo>
                    <a:lnTo>
                      <a:pt x="459" y="32"/>
                    </a:lnTo>
                    <a:lnTo>
                      <a:pt x="467" y="34"/>
                    </a:lnTo>
                    <a:lnTo>
                      <a:pt x="476" y="38"/>
                    </a:lnTo>
                    <a:lnTo>
                      <a:pt x="483" y="41"/>
                    </a:lnTo>
                    <a:lnTo>
                      <a:pt x="490" y="44"/>
                    </a:lnTo>
                    <a:lnTo>
                      <a:pt x="498" y="49"/>
                    </a:lnTo>
                    <a:lnTo>
                      <a:pt x="504" y="54"/>
                    </a:lnTo>
                    <a:lnTo>
                      <a:pt x="510" y="54"/>
                    </a:lnTo>
                    <a:lnTo>
                      <a:pt x="515" y="58"/>
                    </a:lnTo>
                    <a:lnTo>
                      <a:pt x="520" y="60"/>
                    </a:lnTo>
                    <a:lnTo>
                      <a:pt x="525" y="64"/>
                    </a:lnTo>
                    <a:lnTo>
                      <a:pt x="530" y="67"/>
                    </a:lnTo>
                    <a:lnTo>
                      <a:pt x="535" y="70"/>
                    </a:lnTo>
                    <a:lnTo>
                      <a:pt x="539" y="74"/>
                    </a:lnTo>
                    <a:lnTo>
                      <a:pt x="544" y="77"/>
                    </a:lnTo>
                    <a:lnTo>
                      <a:pt x="552" y="84"/>
                    </a:lnTo>
                    <a:lnTo>
                      <a:pt x="559" y="92"/>
                    </a:lnTo>
                    <a:lnTo>
                      <a:pt x="567" y="100"/>
                    </a:lnTo>
                    <a:lnTo>
                      <a:pt x="575" y="108"/>
                    </a:lnTo>
                    <a:lnTo>
                      <a:pt x="582" y="117"/>
                    </a:lnTo>
                    <a:lnTo>
                      <a:pt x="590" y="124"/>
                    </a:lnTo>
                    <a:lnTo>
                      <a:pt x="597" y="133"/>
                    </a:lnTo>
                    <a:lnTo>
                      <a:pt x="604" y="140"/>
                    </a:lnTo>
                    <a:lnTo>
                      <a:pt x="614" y="151"/>
                    </a:lnTo>
                    <a:lnTo>
                      <a:pt x="622" y="163"/>
                    </a:lnTo>
                    <a:lnTo>
                      <a:pt x="630" y="174"/>
                    </a:lnTo>
                    <a:lnTo>
                      <a:pt x="637" y="186"/>
                    </a:lnTo>
                    <a:lnTo>
                      <a:pt x="644" y="198"/>
                    </a:lnTo>
                    <a:lnTo>
                      <a:pt x="651" y="210"/>
                    </a:lnTo>
                    <a:lnTo>
                      <a:pt x="658" y="223"/>
                    </a:lnTo>
                    <a:lnTo>
                      <a:pt x="663" y="234"/>
                    </a:lnTo>
                    <a:lnTo>
                      <a:pt x="669" y="242"/>
                    </a:lnTo>
                    <a:lnTo>
                      <a:pt x="676" y="248"/>
                    </a:lnTo>
                    <a:lnTo>
                      <a:pt x="682" y="254"/>
                    </a:lnTo>
                    <a:lnTo>
                      <a:pt x="690" y="262"/>
                    </a:lnTo>
                    <a:lnTo>
                      <a:pt x="694" y="268"/>
                    </a:lnTo>
                    <a:lnTo>
                      <a:pt x="699" y="275"/>
                    </a:lnTo>
                    <a:lnTo>
                      <a:pt x="704" y="283"/>
                    </a:lnTo>
                    <a:lnTo>
                      <a:pt x="707" y="292"/>
                    </a:lnTo>
                    <a:lnTo>
                      <a:pt x="709" y="296"/>
                    </a:lnTo>
                    <a:lnTo>
                      <a:pt x="712" y="302"/>
                    </a:lnTo>
                    <a:lnTo>
                      <a:pt x="714" y="306"/>
                    </a:lnTo>
                    <a:lnTo>
                      <a:pt x="718" y="310"/>
                    </a:lnTo>
                    <a:lnTo>
                      <a:pt x="724" y="329"/>
                    </a:lnTo>
                    <a:lnTo>
                      <a:pt x="731" y="346"/>
                    </a:lnTo>
                    <a:lnTo>
                      <a:pt x="743" y="364"/>
                    </a:lnTo>
                    <a:lnTo>
                      <a:pt x="752" y="381"/>
                    </a:lnTo>
                    <a:lnTo>
                      <a:pt x="758" y="391"/>
                    </a:lnTo>
                    <a:lnTo>
                      <a:pt x="763" y="401"/>
                    </a:lnTo>
                    <a:lnTo>
                      <a:pt x="769" y="411"/>
                    </a:lnTo>
                    <a:lnTo>
                      <a:pt x="776" y="421"/>
                    </a:lnTo>
                    <a:lnTo>
                      <a:pt x="776" y="424"/>
                    </a:lnTo>
                    <a:lnTo>
                      <a:pt x="778" y="427"/>
                    </a:lnTo>
                    <a:lnTo>
                      <a:pt x="780" y="431"/>
                    </a:lnTo>
                    <a:lnTo>
                      <a:pt x="780" y="434"/>
                    </a:lnTo>
                    <a:lnTo>
                      <a:pt x="790" y="449"/>
                    </a:lnTo>
                    <a:lnTo>
                      <a:pt x="797" y="465"/>
                    </a:lnTo>
                    <a:lnTo>
                      <a:pt x="802" y="481"/>
                    </a:lnTo>
                    <a:lnTo>
                      <a:pt x="807" y="496"/>
                    </a:lnTo>
                    <a:lnTo>
                      <a:pt x="807" y="498"/>
                    </a:lnTo>
                    <a:lnTo>
                      <a:pt x="808" y="501"/>
                    </a:lnTo>
                    <a:lnTo>
                      <a:pt x="809" y="504"/>
                    </a:lnTo>
                    <a:lnTo>
                      <a:pt x="810" y="506"/>
                    </a:lnTo>
                    <a:lnTo>
                      <a:pt x="815" y="512"/>
                    </a:lnTo>
                    <a:lnTo>
                      <a:pt x="820" y="516"/>
                    </a:lnTo>
                    <a:lnTo>
                      <a:pt x="826" y="521"/>
                    </a:lnTo>
                    <a:lnTo>
                      <a:pt x="833" y="525"/>
                    </a:lnTo>
                    <a:lnTo>
                      <a:pt x="839" y="530"/>
                    </a:lnTo>
                    <a:lnTo>
                      <a:pt x="844" y="534"/>
                    </a:lnTo>
                    <a:lnTo>
                      <a:pt x="848" y="540"/>
                    </a:lnTo>
                    <a:lnTo>
                      <a:pt x="854" y="545"/>
                    </a:lnTo>
                    <a:lnTo>
                      <a:pt x="858" y="553"/>
                    </a:lnTo>
                    <a:lnTo>
                      <a:pt x="863" y="561"/>
                    </a:lnTo>
                    <a:lnTo>
                      <a:pt x="869" y="568"/>
                    </a:lnTo>
                    <a:lnTo>
                      <a:pt x="877" y="576"/>
                    </a:lnTo>
                    <a:lnTo>
                      <a:pt x="883" y="583"/>
                    </a:lnTo>
                    <a:lnTo>
                      <a:pt x="890" y="590"/>
                    </a:lnTo>
                    <a:lnTo>
                      <a:pt x="897" y="596"/>
                    </a:lnTo>
                    <a:lnTo>
                      <a:pt x="904" y="602"/>
                    </a:lnTo>
                    <a:lnTo>
                      <a:pt x="912" y="607"/>
                    </a:lnTo>
                    <a:lnTo>
                      <a:pt x="920" y="612"/>
                    </a:lnTo>
                    <a:lnTo>
                      <a:pt x="929" y="617"/>
                    </a:lnTo>
                    <a:lnTo>
                      <a:pt x="937" y="622"/>
                    </a:lnTo>
                    <a:lnTo>
                      <a:pt x="948" y="627"/>
                    </a:lnTo>
                    <a:lnTo>
                      <a:pt x="956" y="632"/>
                    </a:lnTo>
                    <a:lnTo>
                      <a:pt x="966" y="636"/>
                    </a:lnTo>
                    <a:lnTo>
                      <a:pt x="976" y="641"/>
                    </a:lnTo>
                    <a:lnTo>
                      <a:pt x="984" y="646"/>
                    </a:lnTo>
                    <a:lnTo>
                      <a:pt x="994" y="649"/>
                    </a:lnTo>
                    <a:lnTo>
                      <a:pt x="1004" y="653"/>
                    </a:lnTo>
                    <a:lnTo>
                      <a:pt x="1014" y="656"/>
                    </a:lnTo>
                    <a:lnTo>
                      <a:pt x="1022" y="659"/>
                    </a:lnTo>
                    <a:lnTo>
                      <a:pt x="1027" y="661"/>
                    </a:lnTo>
                    <a:lnTo>
                      <a:pt x="1035" y="663"/>
                    </a:lnTo>
                    <a:lnTo>
                      <a:pt x="1043" y="664"/>
                    </a:lnTo>
                    <a:lnTo>
                      <a:pt x="1050" y="666"/>
                    </a:lnTo>
                    <a:lnTo>
                      <a:pt x="1058" y="667"/>
                    </a:lnTo>
                    <a:lnTo>
                      <a:pt x="1065" y="669"/>
                    </a:lnTo>
                    <a:lnTo>
                      <a:pt x="1072" y="670"/>
                    </a:lnTo>
                    <a:lnTo>
                      <a:pt x="1081" y="670"/>
                    </a:lnTo>
                    <a:lnTo>
                      <a:pt x="1091" y="670"/>
                    </a:lnTo>
                    <a:lnTo>
                      <a:pt x="1099" y="670"/>
                    </a:lnTo>
                    <a:lnTo>
                      <a:pt x="1109" y="670"/>
                    </a:lnTo>
                    <a:lnTo>
                      <a:pt x="1118" y="670"/>
                    </a:lnTo>
                    <a:lnTo>
                      <a:pt x="1126" y="670"/>
                    </a:lnTo>
                    <a:lnTo>
                      <a:pt x="1137" y="669"/>
                    </a:lnTo>
                    <a:lnTo>
                      <a:pt x="1145" y="667"/>
                    </a:lnTo>
                    <a:lnTo>
                      <a:pt x="1151" y="666"/>
                    </a:lnTo>
                    <a:lnTo>
                      <a:pt x="1158" y="666"/>
                    </a:lnTo>
                    <a:lnTo>
                      <a:pt x="1162" y="664"/>
                    </a:lnTo>
                    <a:lnTo>
                      <a:pt x="1169" y="663"/>
                    </a:lnTo>
                    <a:lnTo>
                      <a:pt x="1175" y="662"/>
                    </a:lnTo>
                    <a:lnTo>
                      <a:pt x="1180" y="660"/>
                    </a:lnTo>
                    <a:lnTo>
                      <a:pt x="1186" y="659"/>
                    </a:lnTo>
                    <a:lnTo>
                      <a:pt x="1192" y="657"/>
                    </a:lnTo>
                    <a:lnTo>
                      <a:pt x="1194" y="656"/>
                    </a:lnTo>
                    <a:lnTo>
                      <a:pt x="1197" y="656"/>
                    </a:lnTo>
                    <a:lnTo>
                      <a:pt x="1199" y="656"/>
                    </a:lnTo>
                    <a:lnTo>
                      <a:pt x="1202" y="654"/>
                    </a:lnTo>
                    <a:lnTo>
                      <a:pt x="1212" y="653"/>
                    </a:lnTo>
                    <a:lnTo>
                      <a:pt x="1222" y="653"/>
                    </a:lnTo>
                    <a:lnTo>
                      <a:pt x="1233" y="653"/>
                    </a:lnTo>
                    <a:lnTo>
                      <a:pt x="1243" y="652"/>
                    </a:lnTo>
                    <a:lnTo>
                      <a:pt x="1254" y="652"/>
                    </a:lnTo>
                    <a:lnTo>
                      <a:pt x="1263" y="652"/>
                    </a:lnTo>
                    <a:lnTo>
                      <a:pt x="1275" y="652"/>
                    </a:lnTo>
                    <a:lnTo>
                      <a:pt x="1284" y="651"/>
                    </a:lnTo>
                    <a:lnTo>
                      <a:pt x="1298" y="646"/>
                    </a:lnTo>
                    <a:lnTo>
                      <a:pt x="1311" y="639"/>
                    </a:lnTo>
                    <a:lnTo>
                      <a:pt x="1322" y="631"/>
                    </a:lnTo>
                    <a:lnTo>
                      <a:pt x="1334" y="622"/>
                    </a:lnTo>
                    <a:lnTo>
                      <a:pt x="1345" y="613"/>
                    </a:lnTo>
                    <a:lnTo>
                      <a:pt x="1356" y="604"/>
                    </a:lnTo>
                    <a:lnTo>
                      <a:pt x="1367" y="594"/>
                    </a:lnTo>
                    <a:lnTo>
                      <a:pt x="1378" y="586"/>
                    </a:lnTo>
                    <a:lnTo>
                      <a:pt x="1384" y="581"/>
                    </a:lnTo>
                    <a:lnTo>
                      <a:pt x="1391" y="574"/>
                    </a:lnTo>
                    <a:lnTo>
                      <a:pt x="1397" y="568"/>
                    </a:lnTo>
                    <a:lnTo>
                      <a:pt x="1402" y="562"/>
                    </a:lnTo>
                    <a:lnTo>
                      <a:pt x="1412" y="552"/>
                    </a:lnTo>
                    <a:lnTo>
                      <a:pt x="1422" y="543"/>
                    </a:lnTo>
                    <a:lnTo>
                      <a:pt x="1431" y="533"/>
                    </a:lnTo>
                    <a:lnTo>
                      <a:pt x="1441" y="524"/>
                    </a:lnTo>
                    <a:lnTo>
                      <a:pt x="1451" y="514"/>
                    </a:lnTo>
                    <a:lnTo>
                      <a:pt x="1462" y="506"/>
                    </a:lnTo>
                    <a:lnTo>
                      <a:pt x="1473" y="497"/>
                    </a:lnTo>
                    <a:lnTo>
                      <a:pt x="1484" y="490"/>
                    </a:lnTo>
                    <a:lnTo>
                      <a:pt x="1491" y="486"/>
                    </a:lnTo>
                    <a:lnTo>
                      <a:pt x="1495" y="482"/>
                    </a:lnTo>
                    <a:lnTo>
                      <a:pt x="1501" y="478"/>
                    </a:lnTo>
                    <a:lnTo>
                      <a:pt x="1505" y="473"/>
                    </a:lnTo>
                    <a:lnTo>
                      <a:pt x="1509" y="468"/>
                    </a:lnTo>
                    <a:lnTo>
                      <a:pt x="1513" y="464"/>
                    </a:lnTo>
                    <a:lnTo>
                      <a:pt x="1518" y="459"/>
                    </a:lnTo>
                    <a:lnTo>
                      <a:pt x="1523" y="456"/>
                    </a:lnTo>
                    <a:lnTo>
                      <a:pt x="1531" y="451"/>
                    </a:lnTo>
                    <a:lnTo>
                      <a:pt x="1539" y="444"/>
                    </a:lnTo>
                    <a:lnTo>
                      <a:pt x="1546" y="438"/>
                    </a:lnTo>
                    <a:lnTo>
                      <a:pt x="1554" y="433"/>
                    </a:lnTo>
                    <a:lnTo>
                      <a:pt x="1561" y="427"/>
                    </a:lnTo>
                    <a:lnTo>
                      <a:pt x="1569" y="421"/>
                    </a:lnTo>
                    <a:lnTo>
                      <a:pt x="1576" y="416"/>
                    </a:lnTo>
                    <a:lnTo>
                      <a:pt x="1584" y="411"/>
                    </a:lnTo>
                    <a:lnTo>
                      <a:pt x="1590" y="407"/>
                    </a:lnTo>
                    <a:lnTo>
                      <a:pt x="1595" y="403"/>
                    </a:lnTo>
                    <a:lnTo>
                      <a:pt x="1598" y="399"/>
                    </a:lnTo>
                    <a:lnTo>
                      <a:pt x="1603" y="395"/>
                    </a:lnTo>
                    <a:lnTo>
                      <a:pt x="1606" y="391"/>
                    </a:lnTo>
                    <a:lnTo>
                      <a:pt x="1608" y="387"/>
                    </a:lnTo>
                    <a:lnTo>
                      <a:pt x="1612" y="384"/>
                    </a:lnTo>
                    <a:lnTo>
                      <a:pt x="1614" y="381"/>
                    </a:lnTo>
                    <a:lnTo>
                      <a:pt x="1622" y="371"/>
                    </a:lnTo>
                    <a:lnTo>
                      <a:pt x="1628" y="361"/>
                    </a:lnTo>
                    <a:lnTo>
                      <a:pt x="1635" y="350"/>
                    </a:lnTo>
                    <a:lnTo>
                      <a:pt x="1643" y="340"/>
                    </a:lnTo>
                    <a:lnTo>
                      <a:pt x="1651" y="332"/>
                    </a:lnTo>
                    <a:lnTo>
                      <a:pt x="1660" y="323"/>
                    </a:lnTo>
                    <a:lnTo>
                      <a:pt x="1669" y="314"/>
                    </a:lnTo>
                    <a:lnTo>
                      <a:pt x="1678" y="306"/>
                    </a:lnTo>
                    <a:lnTo>
                      <a:pt x="1686" y="302"/>
                    </a:lnTo>
                    <a:lnTo>
                      <a:pt x="1692" y="297"/>
                    </a:lnTo>
                    <a:lnTo>
                      <a:pt x="1698" y="292"/>
                    </a:lnTo>
                    <a:lnTo>
                      <a:pt x="1703" y="286"/>
                    </a:lnTo>
                    <a:lnTo>
                      <a:pt x="1708" y="279"/>
                    </a:lnTo>
                    <a:lnTo>
                      <a:pt x="1714" y="274"/>
                    </a:lnTo>
                    <a:lnTo>
                      <a:pt x="1719" y="268"/>
                    </a:lnTo>
                    <a:lnTo>
                      <a:pt x="1726" y="263"/>
                    </a:lnTo>
                    <a:lnTo>
                      <a:pt x="1729" y="257"/>
                    </a:lnTo>
                    <a:lnTo>
                      <a:pt x="1733" y="253"/>
                    </a:lnTo>
                    <a:lnTo>
                      <a:pt x="1738" y="247"/>
                    </a:lnTo>
                    <a:lnTo>
                      <a:pt x="1741" y="243"/>
                    </a:lnTo>
                    <a:lnTo>
                      <a:pt x="1750" y="230"/>
                    </a:lnTo>
                    <a:lnTo>
                      <a:pt x="1760" y="219"/>
                    </a:lnTo>
                    <a:lnTo>
                      <a:pt x="1771" y="209"/>
                    </a:lnTo>
                    <a:lnTo>
                      <a:pt x="1782" y="199"/>
                    </a:lnTo>
                    <a:lnTo>
                      <a:pt x="1795" y="189"/>
                    </a:lnTo>
                    <a:lnTo>
                      <a:pt x="1807" y="179"/>
                    </a:lnTo>
                    <a:lnTo>
                      <a:pt x="1818" y="169"/>
                    </a:lnTo>
                    <a:lnTo>
                      <a:pt x="1830" y="159"/>
                    </a:lnTo>
                    <a:lnTo>
                      <a:pt x="1843" y="148"/>
                    </a:lnTo>
                    <a:lnTo>
                      <a:pt x="1854" y="138"/>
                    </a:lnTo>
                    <a:lnTo>
                      <a:pt x="1866" y="127"/>
                    </a:lnTo>
                    <a:lnTo>
                      <a:pt x="1877" y="115"/>
                    </a:lnTo>
                    <a:lnTo>
                      <a:pt x="1888" y="105"/>
                    </a:lnTo>
                    <a:lnTo>
                      <a:pt x="1901" y="94"/>
                    </a:lnTo>
                    <a:lnTo>
                      <a:pt x="1912" y="84"/>
                    </a:lnTo>
                    <a:lnTo>
                      <a:pt x="1924" y="74"/>
                    </a:lnTo>
                    <a:lnTo>
                      <a:pt x="1928" y="69"/>
                    </a:lnTo>
                    <a:lnTo>
                      <a:pt x="1933" y="64"/>
                    </a:lnTo>
                    <a:lnTo>
                      <a:pt x="1939" y="60"/>
                    </a:lnTo>
                    <a:lnTo>
                      <a:pt x="1944" y="55"/>
                    </a:lnTo>
                    <a:lnTo>
                      <a:pt x="1950" y="52"/>
                    </a:lnTo>
                    <a:lnTo>
                      <a:pt x="1955" y="48"/>
                    </a:lnTo>
                    <a:lnTo>
                      <a:pt x="1960" y="44"/>
                    </a:lnTo>
                    <a:lnTo>
                      <a:pt x="1965" y="39"/>
                    </a:lnTo>
                    <a:lnTo>
                      <a:pt x="1970" y="34"/>
                    </a:lnTo>
                    <a:lnTo>
                      <a:pt x="1975" y="29"/>
                    </a:lnTo>
                    <a:lnTo>
                      <a:pt x="1978" y="24"/>
                    </a:lnTo>
                    <a:lnTo>
                      <a:pt x="1982" y="19"/>
                    </a:lnTo>
                    <a:lnTo>
                      <a:pt x="1987" y="14"/>
                    </a:lnTo>
                    <a:lnTo>
                      <a:pt x="1991" y="9"/>
                    </a:lnTo>
                    <a:lnTo>
                      <a:pt x="1996" y="4"/>
                    </a:lnTo>
                    <a:lnTo>
                      <a:pt x="2002" y="0"/>
                    </a:lnTo>
                    <a:lnTo>
                      <a:pt x="2003" y="0"/>
                    </a:lnTo>
                    <a:lnTo>
                      <a:pt x="2005" y="0"/>
                    </a:lnTo>
                    <a:lnTo>
                      <a:pt x="2006" y="1"/>
                    </a:lnTo>
                    <a:lnTo>
                      <a:pt x="2151" y="146"/>
                    </a:ln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4447B9E7-3323-420A-A7AA-95C21B71C0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10" y="2451"/>
                <a:ext cx="113" cy="122"/>
              </a:xfrm>
              <a:custGeom>
                <a:avLst/>
                <a:gdLst>
                  <a:gd name="T0" fmla="*/ 55 w 58"/>
                  <a:gd name="T1" fmla="*/ 13 h 70"/>
                  <a:gd name="T2" fmla="*/ 58 w 58"/>
                  <a:gd name="T3" fmla="*/ 27 h 70"/>
                  <a:gd name="T4" fmla="*/ 57 w 58"/>
                  <a:gd name="T5" fmla="*/ 40 h 70"/>
                  <a:gd name="T6" fmla="*/ 53 w 58"/>
                  <a:gd name="T7" fmla="*/ 53 h 70"/>
                  <a:gd name="T8" fmla="*/ 47 w 58"/>
                  <a:gd name="T9" fmla="*/ 64 h 70"/>
                  <a:gd name="T10" fmla="*/ 41 w 58"/>
                  <a:gd name="T11" fmla="*/ 68 h 70"/>
                  <a:gd name="T12" fmla="*/ 34 w 58"/>
                  <a:gd name="T13" fmla="*/ 70 h 70"/>
                  <a:gd name="T14" fmla="*/ 26 w 58"/>
                  <a:gd name="T15" fmla="*/ 70 h 70"/>
                  <a:gd name="T16" fmla="*/ 21 w 58"/>
                  <a:gd name="T17" fmla="*/ 68 h 70"/>
                  <a:gd name="T18" fmla="*/ 11 w 58"/>
                  <a:gd name="T19" fmla="*/ 62 h 70"/>
                  <a:gd name="T20" fmla="*/ 6 w 58"/>
                  <a:gd name="T21" fmla="*/ 55 h 70"/>
                  <a:gd name="T22" fmla="*/ 0 w 58"/>
                  <a:gd name="T23" fmla="*/ 45 h 70"/>
                  <a:gd name="T24" fmla="*/ 0 w 58"/>
                  <a:gd name="T25" fmla="*/ 34 h 70"/>
                  <a:gd name="T26" fmla="*/ 4 w 58"/>
                  <a:gd name="T27" fmla="*/ 25 h 70"/>
                  <a:gd name="T28" fmla="*/ 7 w 58"/>
                  <a:gd name="T29" fmla="*/ 13 h 70"/>
                  <a:gd name="T30" fmla="*/ 13 w 58"/>
                  <a:gd name="T31" fmla="*/ 6 h 70"/>
                  <a:gd name="T32" fmla="*/ 24 w 58"/>
                  <a:gd name="T33" fmla="*/ 2 h 70"/>
                  <a:gd name="T34" fmla="*/ 34 w 58"/>
                  <a:gd name="T35" fmla="*/ 0 h 70"/>
                  <a:gd name="T36" fmla="*/ 43 w 58"/>
                  <a:gd name="T37" fmla="*/ 2 h 70"/>
                  <a:gd name="T38" fmla="*/ 51 w 58"/>
                  <a:gd name="T39" fmla="*/ 6 h 70"/>
                  <a:gd name="T40" fmla="*/ 55 w 58"/>
                  <a:gd name="T41" fmla="*/ 13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8" h="70">
                    <a:moveTo>
                      <a:pt x="55" y="13"/>
                    </a:moveTo>
                    <a:lnTo>
                      <a:pt x="58" y="27"/>
                    </a:lnTo>
                    <a:lnTo>
                      <a:pt x="57" y="40"/>
                    </a:lnTo>
                    <a:lnTo>
                      <a:pt x="53" y="53"/>
                    </a:lnTo>
                    <a:lnTo>
                      <a:pt x="47" y="64"/>
                    </a:lnTo>
                    <a:lnTo>
                      <a:pt x="41" y="68"/>
                    </a:lnTo>
                    <a:lnTo>
                      <a:pt x="34" y="70"/>
                    </a:lnTo>
                    <a:lnTo>
                      <a:pt x="26" y="70"/>
                    </a:lnTo>
                    <a:lnTo>
                      <a:pt x="21" y="68"/>
                    </a:lnTo>
                    <a:lnTo>
                      <a:pt x="11" y="62"/>
                    </a:lnTo>
                    <a:lnTo>
                      <a:pt x="6" y="55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4" y="25"/>
                    </a:lnTo>
                    <a:lnTo>
                      <a:pt x="7" y="13"/>
                    </a:lnTo>
                    <a:lnTo>
                      <a:pt x="13" y="6"/>
                    </a:lnTo>
                    <a:lnTo>
                      <a:pt x="24" y="2"/>
                    </a:lnTo>
                    <a:lnTo>
                      <a:pt x="34" y="0"/>
                    </a:lnTo>
                    <a:lnTo>
                      <a:pt x="43" y="2"/>
                    </a:lnTo>
                    <a:lnTo>
                      <a:pt x="51" y="6"/>
                    </a:lnTo>
                    <a:lnTo>
                      <a:pt x="55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53E30C8B-4AF5-46C3-92D7-EA665FE22E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09" y="2935"/>
                <a:ext cx="300" cy="347"/>
              </a:xfrm>
              <a:custGeom>
                <a:avLst/>
                <a:gdLst>
                  <a:gd name="T0" fmla="*/ 113 w 155"/>
                  <a:gd name="T1" fmla="*/ 38 h 198"/>
                  <a:gd name="T2" fmla="*/ 155 w 155"/>
                  <a:gd name="T3" fmla="*/ 59 h 198"/>
                  <a:gd name="T4" fmla="*/ 155 w 155"/>
                  <a:gd name="T5" fmla="*/ 62 h 198"/>
                  <a:gd name="T6" fmla="*/ 140 w 155"/>
                  <a:gd name="T7" fmla="*/ 77 h 198"/>
                  <a:gd name="T8" fmla="*/ 126 w 155"/>
                  <a:gd name="T9" fmla="*/ 91 h 198"/>
                  <a:gd name="T10" fmla="*/ 111 w 155"/>
                  <a:gd name="T11" fmla="*/ 106 h 198"/>
                  <a:gd name="T12" fmla="*/ 98 w 155"/>
                  <a:gd name="T13" fmla="*/ 119 h 198"/>
                  <a:gd name="T14" fmla="*/ 83 w 155"/>
                  <a:gd name="T15" fmla="*/ 134 h 198"/>
                  <a:gd name="T16" fmla="*/ 70 w 155"/>
                  <a:gd name="T17" fmla="*/ 147 h 198"/>
                  <a:gd name="T18" fmla="*/ 55 w 155"/>
                  <a:gd name="T19" fmla="*/ 161 h 198"/>
                  <a:gd name="T20" fmla="*/ 40 w 155"/>
                  <a:gd name="T21" fmla="*/ 174 h 198"/>
                  <a:gd name="T22" fmla="*/ 38 w 155"/>
                  <a:gd name="T23" fmla="*/ 176 h 198"/>
                  <a:gd name="T24" fmla="*/ 30 w 155"/>
                  <a:gd name="T25" fmla="*/ 183 h 198"/>
                  <a:gd name="T26" fmla="*/ 21 w 155"/>
                  <a:gd name="T27" fmla="*/ 191 h 198"/>
                  <a:gd name="T28" fmla="*/ 11 w 155"/>
                  <a:gd name="T29" fmla="*/ 196 h 198"/>
                  <a:gd name="T30" fmla="*/ 2 w 155"/>
                  <a:gd name="T31" fmla="*/ 198 h 198"/>
                  <a:gd name="T32" fmla="*/ 0 w 155"/>
                  <a:gd name="T33" fmla="*/ 193 h 198"/>
                  <a:gd name="T34" fmla="*/ 7 w 155"/>
                  <a:gd name="T35" fmla="*/ 155 h 198"/>
                  <a:gd name="T36" fmla="*/ 19 w 155"/>
                  <a:gd name="T37" fmla="*/ 119 h 198"/>
                  <a:gd name="T38" fmla="*/ 34 w 155"/>
                  <a:gd name="T39" fmla="*/ 83 h 198"/>
                  <a:gd name="T40" fmla="*/ 47 w 155"/>
                  <a:gd name="T41" fmla="*/ 49 h 198"/>
                  <a:gd name="T42" fmla="*/ 55 w 155"/>
                  <a:gd name="T43" fmla="*/ 38 h 198"/>
                  <a:gd name="T44" fmla="*/ 58 w 155"/>
                  <a:gd name="T45" fmla="*/ 25 h 198"/>
                  <a:gd name="T46" fmla="*/ 64 w 155"/>
                  <a:gd name="T47" fmla="*/ 11 h 198"/>
                  <a:gd name="T48" fmla="*/ 72 w 155"/>
                  <a:gd name="T49" fmla="*/ 0 h 198"/>
                  <a:gd name="T50" fmla="*/ 83 w 155"/>
                  <a:gd name="T51" fmla="*/ 9 h 198"/>
                  <a:gd name="T52" fmla="*/ 92 w 155"/>
                  <a:gd name="T53" fmla="*/ 19 h 198"/>
                  <a:gd name="T54" fmla="*/ 102 w 155"/>
                  <a:gd name="T55" fmla="*/ 28 h 198"/>
                  <a:gd name="T56" fmla="*/ 113 w 155"/>
                  <a:gd name="T57" fmla="*/ 3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5" h="198">
                    <a:moveTo>
                      <a:pt x="113" y="38"/>
                    </a:moveTo>
                    <a:lnTo>
                      <a:pt x="155" y="59"/>
                    </a:lnTo>
                    <a:lnTo>
                      <a:pt x="155" y="62"/>
                    </a:lnTo>
                    <a:lnTo>
                      <a:pt x="140" y="77"/>
                    </a:lnTo>
                    <a:lnTo>
                      <a:pt x="126" y="91"/>
                    </a:lnTo>
                    <a:lnTo>
                      <a:pt x="111" y="106"/>
                    </a:lnTo>
                    <a:lnTo>
                      <a:pt x="98" y="119"/>
                    </a:lnTo>
                    <a:lnTo>
                      <a:pt x="83" y="134"/>
                    </a:lnTo>
                    <a:lnTo>
                      <a:pt x="70" y="147"/>
                    </a:lnTo>
                    <a:lnTo>
                      <a:pt x="55" y="161"/>
                    </a:lnTo>
                    <a:lnTo>
                      <a:pt x="40" y="174"/>
                    </a:lnTo>
                    <a:lnTo>
                      <a:pt x="38" y="176"/>
                    </a:lnTo>
                    <a:lnTo>
                      <a:pt x="30" y="183"/>
                    </a:lnTo>
                    <a:lnTo>
                      <a:pt x="21" y="191"/>
                    </a:lnTo>
                    <a:lnTo>
                      <a:pt x="11" y="196"/>
                    </a:lnTo>
                    <a:lnTo>
                      <a:pt x="2" y="198"/>
                    </a:lnTo>
                    <a:lnTo>
                      <a:pt x="0" y="193"/>
                    </a:lnTo>
                    <a:lnTo>
                      <a:pt x="7" y="155"/>
                    </a:lnTo>
                    <a:lnTo>
                      <a:pt x="19" y="119"/>
                    </a:lnTo>
                    <a:lnTo>
                      <a:pt x="34" y="83"/>
                    </a:lnTo>
                    <a:lnTo>
                      <a:pt x="47" y="49"/>
                    </a:lnTo>
                    <a:lnTo>
                      <a:pt x="55" y="38"/>
                    </a:lnTo>
                    <a:lnTo>
                      <a:pt x="58" y="25"/>
                    </a:lnTo>
                    <a:lnTo>
                      <a:pt x="64" y="11"/>
                    </a:lnTo>
                    <a:lnTo>
                      <a:pt x="72" y="0"/>
                    </a:lnTo>
                    <a:lnTo>
                      <a:pt x="83" y="9"/>
                    </a:lnTo>
                    <a:lnTo>
                      <a:pt x="92" y="19"/>
                    </a:lnTo>
                    <a:lnTo>
                      <a:pt x="102" y="28"/>
                    </a:lnTo>
                    <a:lnTo>
                      <a:pt x="113" y="38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9A620869-8454-4EFB-BB0E-03FB1C229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38" y="3021"/>
                <a:ext cx="531" cy="1153"/>
              </a:xfrm>
              <a:custGeom>
                <a:avLst/>
                <a:gdLst>
                  <a:gd name="T0" fmla="*/ 274 w 274"/>
                  <a:gd name="T1" fmla="*/ 15 h 659"/>
                  <a:gd name="T2" fmla="*/ 266 w 274"/>
                  <a:gd name="T3" fmla="*/ 32 h 659"/>
                  <a:gd name="T4" fmla="*/ 263 w 274"/>
                  <a:gd name="T5" fmla="*/ 57 h 659"/>
                  <a:gd name="T6" fmla="*/ 257 w 274"/>
                  <a:gd name="T7" fmla="*/ 89 h 659"/>
                  <a:gd name="T8" fmla="*/ 253 w 274"/>
                  <a:gd name="T9" fmla="*/ 112 h 659"/>
                  <a:gd name="T10" fmla="*/ 253 w 274"/>
                  <a:gd name="T11" fmla="*/ 127 h 659"/>
                  <a:gd name="T12" fmla="*/ 253 w 274"/>
                  <a:gd name="T13" fmla="*/ 140 h 659"/>
                  <a:gd name="T14" fmla="*/ 255 w 274"/>
                  <a:gd name="T15" fmla="*/ 151 h 659"/>
                  <a:gd name="T16" fmla="*/ 253 w 274"/>
                  <a:gd name="T17" fmla="*/ 170 h 659"/>
                  <a:gd name="T18" fmla="*/ 255 w 274"/>
                  <a:gd name="T19" fmla="*/ 198 h 659"/>
                  <a:gd name="T20" fmla="*/ 249 w 274"/>
                  <a:gd name="T21" fmla="*/ 238 h 659"/>
                  <a:gd name="T22" fmla="*/ 236 w 274"/>
                  <a:gd name="T23" fmla="*/ 283 h 659"/>
                  <a:gd name="T24" fmla="*/ 215 w 274"/>
                  <a:gd name="T25" fmla="*/ 334 h 659"/>
                  <a:gd name="T26" fmla="*/ 189 w 274"/>
                  <a:gd name="T27" fmla="*/ 391 h 659"/>
                  <a:gd name="T28" fmla="*/ 179 w 274"/>
                  <a:gd name="T29" fmla="*/ 433 h 659"/>
                  <a:gd name="T30" fmla="*/ 176 w 274"/>
                  <a:gd name="T31" fmla="*/ 450 h 659"/>
                  <a:gd name="T32" fmla="*/ 176 w 274"/>
                  <a:gd name="T33" fmla="*/ 474 h 659"/>
                  <a:gd name="T34" fmla="*/ 174 w 274"/>
                  <a:gd name="T35" fmla="*/ 503 h 659"/>
                  <a:gd name="T36" fmla="*/ 170 w 274"/>
                  <a:gd name="T37" fmla="*/ 546 h 659"/>
                  <a:gd name="T38" fmla="*/ 162 w 274"/>
                  <a:gd name="T39" fmla="*/ 612 h 659"/>
                  <a:gd name="T40" fmla="*/ 147 w 274"/>
                  <a:gd name="T41" fmla="*/ 652 h 659"/>
                  <a:gd name="T42" fmla="*/ 125 w 274"/>
                  <a:gd name="T43" fmla="*/ 657 h 659"/>
                  <a:gd name="T44" fmla="*/ 100 w 274"/>
                  <a:gd name="T45" fmla="*/ 659 h 659"/>
                  <a:gd name="T46" fmla="*/ 76 w 274"/>
                  <a:gd name="T47" fmla="*/ 648 h 659"/>
                  <a:gd name="T48" fmla="*/ 55 w 274"/>
                  <a:gd name="T49" fmla="*/ 620 h 659"/>
                  <a:gd name="T50" fmla="*/ 59 w 274"/>
                  <a:gd name="T51" fmla="*/ 572 h 659"/>
                  <a:gd name="T52" fmla="*/ 68 w 274"/>
                  <a:gd name="T53" fmla="*/ 476 h 659"/>
                  <a:gd name="T54" fmla="*/ 47 w 274"/>
                  <a:gd name="T55" fmla="*/ 450 h 659"/>
                  <a:gd name="T56" fmla="*/ 19 w 274"/>
                  <a:gd name="T57" fmla="*/ 427 h 659"/>
                  <a:gd name="T58" fmla="*/ 0 w 274"/>
                  <a:gd name="T59" fmla="*/ 365 h 659"/>
                  <a:gd name="T60" fmla="*/ 15 w 274"/>
                  <a:gd name="T61" fmla="*/ 299 h 659"/>
                  <a:gd name="T62" fmla="*/ 32 w 274"/>
                  <a:gd name="T63" fmla="*/ 263 h 659"/>
                  <a:gd name="T64" fmla="*/ 53 w 274"/>
                  <a:gd name="T65" fmla="*/ 229 h 659"/>
                  <a:gd name="T66" fmla="*/ 102 w 274"/>
                  <a:gd name="T67" fmla="*/ 155 h 659"/>
                  <a:gd name="T68" fmla="*/ 115 w 274"/>
                  <a:gd name="T69" fmla="*/ 138 h 659"/>
                  <a:gd name="T70" fmla="*/ 130 w 274"/>
                  <a:gd name="T71" fmla="*/ 123 h 659"/>
                  <a:gd name="T72" fmla="*/ 145 w 274"/>
                  <a:gd name="T73" fmla="*/ 110 h 659"/>
                  <a:gd name="T74" fmla="*/ 162 w 274"/>
                  <a:gd name="T75" fmla="*/ 96 h 659"/>
                  <a:gd name="T76" fmla="*/ 176 w 274"/>
                  <a:gd name="T77" fmla="*/ 83 h 659"/>
                  <a:gd name="T78" fmla="*/ 191 w 274"/>
                  <a:gd name="T79" fmla="*/ 68 h 659"/>
                  <a:gd name="T80" fmla="*/ 208 w 274"/>
                  <a:gd name="T81" fmla="*/ 53 h 659"/>
                  <a:gd name="T82" fmla="*/ 230 w 274"/>
                  <a:gd name="T83" fmla="*/ 36 h 659"/>
                  <a:gd name="T84" fmla="*/ 255 w 274"/>
                  <a:gd name="T85" fmla="*/ 15 h 659"/>
                  <a:gd name="T86" fmla="*/ 266 w 274"/>
                  <a:gd name="T87" fmla="*/ 0 h 659"/>
                  <a:gd name="T88" fmla="*/ 272 w 274"/>
                  <a:gd name="T89" fmla="*/ 4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74" h="659">
                    <a:moveTo>
                      <a:pt x="274" y="6"/>
                    </a:moveTo>
                    <a:lnTo>
                      <a:pt x="274" y="15"/>
                    </a:lnTo>
                    <a:lnTo>
                      <a:pt x="272" y="23"/>
                    </a:lnTo>
                    <a:lnTo>
                      <a:pt x="266" y="32"/>
                    </a:lnTo>
                    <a:lnTo>
                      <a:pt x="264" y="42"/>
                    </a:lnTo>
                    <a:lnTo>
                      <a:pt x="263" y="57"/>
                    </a:lnTo>
                    <a:lnTo>
                      <a:pt x="259" y="74"/>
                    </a:lnTo>
                    <a:lnTo>
                      <a:pt x="257" y="89"/>
                    </a:lnTo>
                    <a:lnTo>
                      <a:pt x="251" y="104"/>
                    </a:lnTo>
                    <a:lnTo>
                      <a:pt x="253" y="112"/>
                    </a:lnTo>
                    <a:lnTo>
                      <a:pt x="253" y="119"/>
                    </a:lnTo>
                    <a:lnTo>
                      <a:pt x="253" y="127"/>
                    </a:lnTo>
                    <a:lnTo>
                      <a:pt x="253" y="134"/>
                    </a:lnTo>
                    <a:lnTo>
                      <a:pt x="253" y="140"/>
                    </a:lnTo>
                    <a:lnTo>
                      <a:pt x="253" y="146"/>
                    </a:lnTo>
                    <a:lnTo>
                      <a:pt x="255" y="151"/>
                    </a:lnTo>
                    <a:lnTo>
                      <a:pt x="255" y="157"/>
                    </a:lnTo>
                    <a:lnTo>
                      <a:pt x="253" y="170"/>
                    </a:lnTo>
                    <a:lnTo>
                      <a:pt x="255" y="185"/>
                    </a:lnTo>
                    <a:lnTo>
                      <a:pt x="255" y="198"/>
                    </a:lnTo>
                    <a:lnTo>
                      <a:pt x="253" y="214"/>
                    </a:lnTo>
                    <a:lnTo>
                      <a:pt x="249" y="238"/>
                    </a:lnTo>
                    <a:lnTo>
                      <a:pt x="244" y="261"/>
                    </a:lnTo>
                    <a:lnTo>
                      <a:pt x="236" y="283"/>
                    </a:lnTo>
                    <a:lnTo>
                      <a:pt x="229" y="306"/>
                    </a:lnTo>
                    <a:lnTo>
                      <a:pt x="215" y="334"/>
                    </a:lnTo>
                    <a:lnTo>
                      <a:pt x="200" y="363"/>
                    </a:lnTo>
                    <a:lnTo>
                      <a:pt x="189" y="391"/>
                    </a:lnTo>
                    <a:lnTo>
                      <a:pt x="181" y="423"/>
                    </a:lnTo>
                    <a:lnTo>
                      <a:pt x="179" y="433"/>
                    </a:lnTo>
                    <a:lnTo>
                      <a:pt x="178" y="442"/>
                    </a:lnTo>
                    <a:lnTo>
                      <a:pt x="176" y="450"/>
                    </a:lnTo>
                    <a:lnTo>
                      <a:pt x="176" y="461"/>
                    </a:lnTo>
                    <a:lnTo>
                      <a:pt x="176" y="474"/>
                    </a:lnTo>
                    <a:lnTo>
                      <a:pt x="174" y="487"/>
                    </a:lnTo>
                    <a:lnTo>
                      <a:pt x="174" y="503"/>
                    </a:lnTo>
                    <a:lnTo>
                      <a:pt x="172" y="514"/>
                    </a:lnTo>
                    <a:lnTo>
                      <a:pt x="170" y="546"/>
                    </a:lnTo>
                    <a:lnTo>
                      <a:pt x="166" y="580"/>
                    </a:lnTo>
                    <a:lnTo>
                      <a:pt x="162" y="612"/>
                    </a:lnTo>
                    <a:lnTo>
                      <a:pt x="155" y="644"/>
                    </a:lnTo>
                    <a:lnTo>
                      <a:pt x="147" y="652"/>
                    </a:lnTo>
                    <a:lnTo>
                      <a:pt x="136" y="656"/>
                    </a:lnTo>
                    <a:lnTo>
                      <a:pt x="125" y="657"/>
                    </a:lnTo>
                    <a:lnTo>
                      <a:pt x="113" y="659"/>
                    </a:lnTo>
                    <a:lnTo>
                      <a:pt x="100" y="659"/>
                    </a:lnTo>
                    <a:lnTo>
                      <a:pt x="89" y="654"/>
                    </a:lnTo>
                    <a:lnTo>
                      <a:pt x="76" y="648"/>
                    </a:lnTo>
                    <a:lnTo>
                      <a:pt x="64" y="642"/>
                    </a:lnTo>
                    <a:lnTo>
                      <a:pt x="55" y="620"/>
                    </a:lnTo>
                    <a:lnTo>
                      <a:pt x="55" y="597"/>
                    </a:lnTo>
                    <a:lnTo>
                      <a:pt x="59" y="572"/>
                    </a:lnTo>
                    <a:lnTo>
                      <a:pt x="62" y="548"/>
                    </a:lnTo>
                    <a:lnTo>
                      <a:pt x="68" y="476"/>
                    </a:lnTo>
                    <a:lnTo>
                      <a:pt x="60" y="461"/>
                    </a:lnTo>
                    <a:lnTo>
                      <a:pt x="47" y="450"/>
                    </a:lnTo>
                    <a:lnTo>
                      <a:pt x="32" y="438"/>
                    </a:lnTo>
                    <a:lnTo>
                      <a:pt x="19" y="427"/>
                    </a:lnTo>
                    <a:lnTo>
                      <a:pt x="4" y="397"/>
                    </a:lnTo>
                    <a:lnTo>
                      <a:pt x="0" y="365"/>
                    </a:lnTo>
                    <a:lnTo>
                      <a:pt x="6" y="331"/>
                    </a:lnTo>
                    <a:lnTo>
                      <a:pt x="15" y="299"/>
                    </a:lnTo>
                    <a:lnTo>
                      <a:pt x="23" y="280"/>
                    </a:lnTo>
                    <a:lnTo>
                      <a:pt x="32" y="263"/>
                    </a:lnTo>
                    <a:lnTo>
                      <a:pt x="43" y="246"/>
                    </a:lnTo>
                    <a:lnTo>
                      <a:pt x="53" y="229"/>
                    </a:lnTo>
                    <a:lnTo>
                      <a:pt x="94" y="163"/>
                    </a:lnTo>
                    <a:lnTo>
                      <a:pt x="102" y="155"/>
                    </a:lnTo>
                    <a:lnTo>
                      <a:pt x="110" y="146"/>
                    </a:lnTo>
                    <a:lnTo>
                      <a:pt x="115" y="138"/>
                    </a:lnTo>
                    <a:lnTo>
                      <a:pt x="125" y="130"/>
                    </a:lnTo>
                    <a:lnTo>
                      <a:pt x="130" y="123"/>
                    </a:lnTo>
                    <a:lnTo>
                      <a:pt x="138" y="115"/>
                    </a:lnTo>
                    <a:lnTo>
                      <a:pt x="145" y="110"/>
                    </a:lnTo>
                    <a:lnTo>
                      <a:pt x="153" y="104"/>
                    </a:lnTo>
                    <a:lnTo>
                      <a:pt x="162" y="96"/>
                    </a:lnTo>
                    <a:lnTo>
                      <a:pt x="168" y="91"/>
                    </a:lnTo>
                    <a:lnTo>
                      <a:pt x="176" y="83"/>
                    </a:lnTo>
                    <a:lnTo>
                      <a:pt x="181" y="74"/>
                    </a:lnTo>
                    <a:lnTo>
                      <a:pt x="191" y="68"/>
                    </a:lnTo>
                    <a:lnTo>
                      <a:pt x="200" y="61"/>
                    </a:lnTo>
                    <a:lnTo>
                      <a:pt x="208" y="53"/>
                    </a:lnTo>
                    <a:lnTo>
                      <a:pt x="217" y="45"/>
                    </a:lnTo>
                    <a:lnTo>
                      <a:pt x="230" y="36"/>
                    </a:lnTo>
                    <a:lnTo>
                      <a:pt x="244" y="27"/>
                    </a:lnTo>
                    <a:lnTo>
                      <a:pt x="255" y="15"/>
                    </a:lnTo>
                    <a:lnTo>
                      <a:pt x="263" y="2"/>
                    </a:lnTo>
                    <a:lnTo>
                      <a:pt x="266" y="0"/>
                    </a:lnTo>
                    <a:lnTo>
                      <a:pt x="268" y="0"/>
                    </a:lnTo>
                    <a:lnTo>
                      <a:pt x="272" y="4"/>
                    </a:lnTo>
                    <a:lnTo>
                      <a:pt x="274" y="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9">
                <a:extLst>
                  <a:ext uri="{FF2B5EF4-FFF2-40B4-BE49-F238E27FC236}">
                    <a16:creationId xmlns:a16="http://schemas.microsoft.com/office/drawing/2014/main" id="{CDEBAF5A-0DCD-4320-AD82-D585332B2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30" y="6105"/>
                <a:ext cx="1673" cy="660"/>
              </a:xfrm>
              <a:custGeom>
                <a:avLst/>
                <a:gdLst>
                  <a:gd name="T0" fmla="*/ 204 w 863"/>
                  <a:gd name="T1" fmla="*/ 24 h 377"/>
                  <a:gd name="T2" fmla="*/ 234 w 863"/>
                  <a:gd name="T3" fmla="*/ 20 h 377"/>
                  <a:gd name="T4" fmla="*/ 257 w 863"/>
                  <a:gd name="T5" fmla="*/ 28 h 377"/>
                  <a:gd name="T6" fmla="*/ 312 w 863"/>
                  <a:gd name="T7" fmla="*/ 37 h 377"/>
                  <a:gd name="T8" fmla="*/ 380 w 863"/>
                  <a:gd name="T9" fmla="*/ 45 h 377"/>
                  <a:gd name="T10" fmla="*/ 417 w 863"/>
                  <a:gd name="T11" fmla="*/ 49 h 377"/>
                  <a:gd name="T12" fmla="*/ 446 w 863"/>
                  <a:gd name="T13" fmla="*/ 51 h 377"/>
                  <a:gd name="T14" fmla="*/ 484 w 863"/>
                  <a:gd name="T15" fmla="*/ 45 h 377"/>
                  <a:gd name="T16" fmla="*/ 518 w 863"/>
                  <a:gd name="T17" fmla="*/ 35 h 377"/>
                  <a:gd name="T18" fmla="*/ 555 w 863"/>
                  <a:gd name="T19" fmla="*/ 39 h 377"/>
                  <a:gd name="T20" fmla="*/ 584 w 863"/>
                  <a:gd name="T21" fmla="*/ 47 h 377"/>
                  <a:gd name="T22" fmla="*/ 614 w 863"/>
                  <a:gd name="T23" fmla="*/ 49 h 377"/>
                  <a:gd name="T24" fmla="*/ 644 w 863"/>
                  <a:gd name="T25" fmla="*/ 51 h 377"/>
                  <a:gd name="T26" fmla="*/ 688 w 863"/>
                  <a:gd name="T27" fmla="*/ 47 h 377"/>
                  <a:gd name="T28" fmla="*/ 735 w 863"/>
                  <a:gd name="T29" fmla="*/ 39 h 377"/>
                  <a:gd name="T30" fmla="*/ 790 w 863"/>
                  <a:gd name="T31" fmla="*/ 45 h 377"/>
                  <a:gd name="T32" fmla="*/ 822 w 863"/>
                  <a:gd name="T33" fmla="*/ 43 h 377"/>
                  <a:gd name="T34" fmla="*/ 839 w 863"/>
                  <a:gd name="T35" fmla="*/ 73 h 377"/>
                  <a:gd name="T36" fmla="*/ 843 w 863"/>
                  <a:gd name="T37" fmla="*/ 90 h 377"/>
                  <a:gd name="T38" fmla="*/ 854 w 863"/>
                  <a:gd name="T39" fmla="*/ 105 h 377"/>
                  <a:gd name="T40" fmla="*/ 863 w 863"/>
                  <a:gd name="T41" fmla="*/ 156 h 377"/>
                  <a:gd name="T42" fmla="*/ 854 w 863"/>
                  <a:gd name="T43" fmla="*/ 183 h 377"/>
                  <a:gd name="T44" fmla="*/ 835 w 863"/>
                  <a:gd name="T45" fmla="*/ 185 h 377"/>
                  <a:gd name="T46" fmla="*/ 805 w 863"/>
                  <a:gd name="T47" fmla="*/ 315 h 377"/>
                  <a:gd name="T48" fmla="*/ 780 w 863"/>
                  <a:gd name="T49" fmla="*/ 374 h 377"/>
                  <a:gd name="T50" fmla="*/ 744 w 863"/>
                  <a:gd name="T51" fmla="*/ 360 h 377"/>
                  <a:gd name="T52" fmla="*/ 706 w 863"/>
                  <a:gd name="T53" fmla="*/ 334 h 377"/>
                  <a:gd name="T54" fmla="*/ 667 w 863"/>
                  <a:gd name="T55" fmla="*/ 307 h 377"/>
                  <a:gd name="T56" fmla="*/ 620 w 863"/>
                  <a:gd name="T57" fmla="*/ 298 h 377"/>
                  <a:gd name="T58" fmla="*/ 603 w 863"/>
                  <a:gd name="T59" fmla="*/ 317 h 377"/>
                  <a:gd name="T60" fmla="*/ 606 w 863"/>
                  <a:gd name="T61" fmla="*/ 355 h 377"/>
                  <a:gd name="T62" fmla="*/ 587 w 863"/>
                  <a:gd name="T63" fmla="*/ 364 h 377"/>
                  <a:gd name="T64" fmla="*/ 555 w 863"/>
                  <a:gd name="T65" fmla="*/ 349 h 377"/>
                  <a:gd name="T66" fmla="*/ 516 w 863"/>
                  <a:gd name="T67" fmla="*/ 341 h 377"/>
                  <a:gd name="T68" fmla="*/ 482 w 863"/>
                  <a:gd name="T69" fmla="*/ 362 h 377"/>
                  <a:gd name="T70" fmla="*/ 451 w 863"/>
                  <a:gd name="T71" fmla="*/ 375 h 377"/>
                  <a:gd name="T72" fmla="*/ 410 w 863"/>
                  <a:gd name="T73" fmla="*/ 360 h 377"/>
                  <a:gd name="T74" fmla="*/ 366 w 863"/>
                  <a:gd name="T75" fmla="*/ 341 h 377"/>
                  <a:gd name="T76" fmla="*/ 340 w 863"/>
                  <a:gd name="T77" fmla="*/ 315 h 377"/>
                  <a:gd name="T78" fmla="*/ 310 w 863"/>
                  <a:gd name="T79" fmla="*/ 298 h 377"/>
                  <a:gd name="T80" fmla="*/ 285 w 863"/>
                  <a:gd name="T81" fmla="*/ 309 h 377"/>
                  <a:gd name="T82" fmla="*/ 249 w 863"/>
                  <a:gd name="T83" fmla="*/ 273 h 377"/>
                  <a:gd name="T84" fmla="*/ 211 w 863"/>
                  <a:gd name="T85" fmla="*/ 232 h 377"/>
                  <a:gd name="T86" fmla="*/ 166 w 863"/>
                  <a:gd name="T87" fmla="*/ 202 h 377"/>
                  <a:gd name="T88" fmla="*/ 140 w 863"/>
                  <a:gd name="T89" fmla="*/ 211 h 377"/>
                  <a:gd name="T90" fmla="*/ 94 w 863"/>
                  <a:gd name="T91" fmla="*/ 170 h 377"/>
                  <a:gd name="T92" fmla="*/ 57 w 863"/>
                  <a:gd name="T93" fmla="*/ 122 h 377"/>
                  <a:gd name="T94" fmla="*/ 24 w 863"/>
                  <a:gd name="T95" fmla="*/ 69 h 377"/>
                  <a:gd name="T96" fmla="*/ 0 w 863"/>
                  <a:gd name="T97" fmla="*/ 18 h 377"/>
                  <a:gd name="T98" fmla="*/ 38 w 863"/>
                  <a:gd name="T99" fmla="*/ 7 h 377"/>
                  <a:gd name="T100" fmla="*/ 66 w 863"/>
                  <a:gd name="T101" fmla="*/ 0 h 377"/>
                  <a:gd name="T102" fmla="*/ 106 w 863"/>
                  <a:gd name="T103" fmla="*/ 13 h 377"/>
                  <a:gd name="T104" fmla="*/ 149 w 863"/>
                  <a:gd name="T105" fmla="*/ 24 h 3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863" h="377">
                    <a:moveTo>
                      <a:pt x="160" y="26"/>
                    </a:moveTo>
                    <a:lnTo>
                      <a:pt x="176" y="26"/>
                    </a:lnTo>
                    <a:lnTo>
                      <a:pt x="189" y="26"/>
                    </a:lnTo>
                    <a:lnTo>
                      <a:pt x="204" y="24"/>
                    </a:lnTo>
                    <a:lnTo>
                      <a:pt x="215" y="17"/>
                    </a:lnTo>
                    <a:lnTo>
                      <a:pt x="221" y="15"/>
                    </a:lnTo>
                    <a:lnTo>
                      <a:pt x="228" y="17"/>
                    </a:lnTo>
                    <a:lnTo>
                      <a:pt x="234" y="20"/>
                    </a:lnTo>
                    <a:lnTo>
                      <a:pt x="240" y="22"/>
                    </a:lnTo>
                    <a:lnTo>
                      <a:pt x="245" y="24"/>
                    </a:lnTo>
                    <a:lnTo>
                      <a:pt x="251" y="26"/>
                    </a:lnTo>
                    <a:lnTo>
                      <a:pt x="257" y="28"/>
                    </a:lnTo>
                    <a:lnTo>
                      <a:pt x="262" y="28"/>
                    </a:lnTo>
                    <a:lnTo>
                      <a:pt x="278" y="32"/>
                    </a:lnTo>
                    <a:lnTo>
                      <a:pt x="295" y="35"/>
                    </a:lnTo>
                    <a:lnTo>
                      <a:pt x="312" y="37"/>
                    </a:lnTo>
                    <a:lnTo>
                      <a:pt x="329" y="39"/>
                    </a:lnTo>
                    <a:lnTo>
                      <a:pt x="346" y="41"/>
                    </a:lnTo>
                    <a:lnTo>
                      <a:pt x="363" y="43"/>
                    </a:lnTo>
                    <a:lnTo>
                      <a:pt x="380" y="45"/>
                    </a:lnTo>
                    <a:lnTo>
                      <a:pt x="397" y="49"/>
                    </a:lnTo>
                    <a:lnTo>
                      <a:pt x="404" y="49"/>
                    </a:lnTo>
                    <a:lnTo>
                      <a:pt x="412" y="49"/>
                    </a:lnTo>
                    <a:lnTo>
                      <a:pt x="417" y="49"/>
                    </a:lnTo>
                    <a:lnTo>
                      <a:pt x="425" y="49"/>
                    </a:lnTo>
                    <a:lnTo>
                      <a:pt x="433" y="51"/>
                    </a:lnTo>
                    <a:lnTo>
                      <a:pt x="440" y="51"/>
                    </a:lnTo>
                    <a:lnTo>
                      <a:pt x="446" y="51"/>
                    </a:lnTo>
                    <a:lnTo>
                      <a:pt x="453" y="51"/>
                    </a:lnTo>
                    <a:lnTo>
                      <a:pt x="463" y="49"/>
                    </a:lnTo>
                    <a:lnTo>
                      <a:pt x="474" y="47"/>
                    </a:lnTo>
                    <a:lnTo>
                      <a:pt x="484" y="45"/>
                    </a:lnTo>
                    <a:lnTo>
                      <a:pt x="493" y="43"/>
                    </a:lnTo>
                    <a:lnTo>
                      <a:pt x="501" y="39"/>
                    </a:lnTo>
                    <a:lnTo>
                      <a:pt x="508" y="35"/>
                    </a:lnTo>
                    <a:lnTo>
                      <a:pt x="518" y="35"/>
                    </a:lnTo>
                    <a:lnTo>
                      <a:pt x="525" y="34"/>
                    </a:lnTo>
                    <a:lnTo>
                      <a:pt x="535" y="35"/>
                    </a:lnTo>
                    <a:lnTo>
                      <a:pt x="546" y="37"/>
                    </a:lnTo>
                    <a:lnTo>
                      <a:pt x="555" y="39"/>
                    </a:lnTo>
                    <a:lnTo>
                      <a:pt x="565" y="45"/>
                    </a:lnTo>
                    <a:lnTo>
                      <a:pt x="570" y="45"/>
                    </a:lnTo>
                    <a:lnTo>
                      <a:pt x="578" y="45"/>
                    </a:lnTo>
                    <a:lnTo>
                      <a:pt x="584" y="47"/>
                    </a:lnTo>
                    <a:lnTo>
                      <a:pt x="591" y="47"/>
                    </a:lnTo>
                    <a:lnTo>
                      <a:pt x="599" y="47"/>
                    </a:lnTo>
                    <a:lnTo>
                      <a:pt x="606" y="49"/>
                    </a:lnTo>
                    <a:lnTo>
                      <a:pt x="614" y="49"/>
                    </a:lnTo>
                    <a:lnTo>
                      <a:pt x="621" y="49"/>
                    </a:lnTo>
                    <a:lnTo>
                      <a:pt x="629" y="49"/>
                    </a:lnTo>
                    <a:lnTo>
                      <a:pt x="637" y="49"/>
                    </a:lnTo>
                    <a:lnTo>
                      <a:pt x="644" y="51"/>
                    </a:lnTo>
                    <a:lnTo>
                      <a:pt x="652" y="51"/>
                    </a:lnTo>
                    <a:lnTo>
                      <a:pt x="665" y="51"/>
                    </a:lnTo>
                    <a:lnTo>
                      <a:pt x="676" y="49"/>
                    </a:lnTo>
                    <a:lnTo>
                      <a:pt x="688" y="47"/>
                    </a:lnTo>
                    <a:lnTo>
                      <a:pt x="701" y="43"/>
                    </a:lnTo>
                    <a:lnTo>
                      <a:pt x="712" y="41"/>
                    </a:lnTo>
                    <a:lnTo>
                      <a:pt x="724" y="39"/>
                    </a:lnTo>
                    <a:lnTo>
                      <a:pt x="735" y="39"/>
                    </a:lnTo>
                    <a:lnTo>
                      <a:pt x="748" y="43"/>
                    </a:lnTo>
                    <a:lnTo>
                      <a:pt x="761" y="47"/>
                    </a:lnTo>
                    <a:lnTo>
                      <a:pt x="776" y="47"/>
                    </a:lnTo>
                    <a:lnTo>
                      <a:pt x="790" y="45"/>
                    </a:lnTo>
                    <a:lnTo>
                      <a:pt x="803" y="43"/>
                    </a:lnTo>
                    <a:lnTo>
                      <a:pt x="809" y="41"/>
                    </a:lnTo>
                    <a:lnTo>
                      <a:pt x="816" y="41"/>
                    </a:lnTo>
                    <a:lnTo>
                      <a:pt x="822" y="43"/>
                    </a:lnTo>
                    <a:lnTo>
                      <a:pt x="827" y="47"/>
                    </a:lnTo>
                    <a:lnTo>
                      <a:pt x="833" y="54"/>
                    </a:lnTo>
                    <a:lnTo>
                      <a:pt x="837" y="64"/>
                    </a:lnTo>
                    <a:lnTo>
                      <a:pt x="839" y="73"/>
                    </a:lnTo>
                    <a:lnTo>
                      <a:pt x="841" y="83"/>
                    </a:lnTo>
                    <a:lnTo>
                      <a:pt x="843" y="85"/>
                    </a:lnTo>
                    <a:lnTo>
                      <a:pt x="843" y="88"/>
                    </a:lnTo>
                    <a:lnTo>
                      <a:pt x="843" y="90"/>
                    </a:lnTo>
                    <a:lnTo>
                      <a:pt x="844" y="94"/>
                    </a:lnTo>
                    <a:lnTo>
                      <a:pt x="850" y="96"/>
                    </a:lnTo>
                    <a:lnTo>
                      <a:pt x="852" y="100"/>
                    </a:lnTo>
                    <a:lnTo>
                      <a:pt x="854" y="105"/>
                    </a:lnTo>
                    <a:lnTo>
                      <a:pt x="856" y="109"/>
                    </a:lnTo>
                    <a:lnTo>
                      <a:pt x="860" y="124"/>
                    </a:lnTo>
                    <a:lnTo>
                      <a:pt x="861" y="139"/>
                    </a:lnTo>
                    <a:lnTo>
                      <a:pt x="863" y="156"/>
                    </a:lnTo>
                    <a:lnTo>
                      <a:pt x="861" y="171"/>
                    </a:lnTo>
                    <a:lnTo>
                      <a:pt x="858" y="175"/>
                    </a:lnTo>
                    <a:lnTo>
                      <a:pt x="856" y="181"/>
                    </a:lnTo>
                    <a:lnTo>
                      <a:pt x="854" y="183"/>
                    </a:lnTo>
                    <a:lnTo>
                      <a:pt x="850" y="185"/>
                    </a:lnTo>
                    <a:lnTo>
                      <a:pt x="846" y="187"/>
                    </a:lnTo>
                    <a:lnTo>
                      <a:pt x="841" y="187"/>
                    </a:lnTo>
                    <a:lnTo>
                      <a:pt x="835" y="185"/>
                    </a:lnTo>
                    <a:lnTo>
                      <a:pt x="831" y="188"/>
                    </a:lnTo>
                    <a:lnTo>
                      <a:pt x="822" y="232"/>
                    </a:lnTo>
                    <a:lnTo>
                      <a:pt x="814" y="273"/>
                    </a:lnTo>
                    <a:lnTo>
                      <a:pt x="805" y="315"/>
                    </a:lnTo>
                    <a:lnTo>
                      <a:pt x="792" y="357"/>
                    </a:lnTo>
                    <a:lnTo>
                      <a:pt x="788" y="362"/>
                    </a:lnTo>
                    <a:lnTo>
                      <a:pt x="784" y="368"/>
                    </a:lnTo>
                    <a:lnTo>
                      <a:pt x="780" y="374"/>
                    </a:lnTo>
                    <a:lnTo>
                      <a:pt x="776" y="377"/>
                    </a:lnTo>
                    <a:lnTo>
                      <a:pt x="765" y="374"/>
                    </a:lnTo>
                    <a:lnTo>
                      <a:pt x="754" y="368"/>
                    </a:lnTo>
                    <a:lnTo>
                      <a:pt x="744" y="360"/>
                    </a:lnTo>
                    <a:lnTo>
                      <a:pt x="735" y="355"/>
                    </a:lnTo>
                    <a:lnTo>
                      <a:pt x="725" y="347"/>
                    </a:lnTo>
                    <a:lnTo>
                      <a:pt x="716" y="340"/>
                    </a:lnTo>
                    <a:lnTo>
                      <a:pt x="706" y="334"/>
                    </a:lnTo>
                    <a:lnTo>
                      <a:pt x="699" y="326"/>
                    </a:lnTo>
                    <a:lnTo>
                      <a:pt x="689" y="319"/>
                    </a:lnTo>
                    <a:lnTo>
                      <a:pt x="678" y="313"/>
                    </a:lnTo>
                    <a:lnTo>
                      <a:pt x="667" y="307"/>
                    </a:lnTo>
                    <a:lnTo>
                      <a:pt x="655" y="304"/>
                    </a:lnTo>
                    <a:lnTo>
                      <a:pt x="644" y="300"/>
                    </a:lnTo>
                    <a:lnTo>
                      <a:pt x="631" y="298"/>
                    </a:lnTo>
                    <a:lnTo>
                      <a:pt x="620" y="298"/>
                    </a:lnTo>
                    <a:lnTo>
                      <a:pt x="606" y="300"/>
                    </a:lnTo>
                    <a:lnTo>
                      <a:pt x="603" y="306"/>
                    </a:lnTo>
                    <a:lnTo>
                      <a:pt x="603" y="311"/>
                    </a:lnTo>
                    <a:lnTo>
                      <a:pt x="603" y="317"/>
                    </a:lnTo>
                    <a:lnTo>
                      <a:pt x="603" y="323"/>
                    </a:lnTo>
                    <a:lnTo>
                      <a:pt x="604" y="334"/>
                    </a:lnTo>
                    <a:lnTo>
                      <a:pt x="606" y="343"/>
                    </a:lnTo>
                    <a:lnTo>
                      <a:pt x="606" y="355"/>
                    </a:lnTo>
                    <a:lnTo>
                      <a:pt x="604" y="366"/>
                    </a:lnTo>
                    <a:lnTo>
                      <a:pt x="599" y="368"/>
                    </a:lnTo>
                    <a:lnTo>
                      <a:pt x="593" y="366"/>
                    </a:lnTo>
                    <a:lnTo>
                      <a:pt x="587" y="364"/>
                    </a:lnTo>
                    <a:lnTo>
                      <a:pt x="584" y="362"/>
                    </a:lnTo>
                    <a:lnTo>
                      <a:pt x="574" y="358"/>
                    </a:lnTo>
                    <a:lnTo>
                      <a:pt x="565" y="353"/>
                    </a:lnTo>
                    <a:lnTo>
                      <a:pt x="555" y="349"/>
                    </a:lnTo>
                    <a:lnTo>
                      <a:pt x="546" y="345"/>
                    </a:lnTo>
                    <a:lnTo>
                      <a:pt x="535" y="343"/>
                    </a:lnTo>
                    <a:lnTo>
                      <a:pt x="525" y="341"/>
                    </a:lnTo>
                    <a:lnTo>
                      <a:pt x="516" y="341"/>
                    </a:lnTo>
                    <a:lnTo>
                      <a:pt x="504" y="343"/>
                    </a:lnTo>
                    <a:lnTo>
                      <a:pt x="497" y="349"/>
                    </a:lnTo>
                    <a:lnTo>
                      <a:pt x="489" y="355"/>
                    </a:lnTo>
                    <a:lnTo>
                      <a:pt x="482" y="362"/>
                    </a:lnTo>
                    <a:lnTo>
                      <a:pt x="476" y="368"/>
                    </a:lnTo>
                    <a:lnTo>
                      <a:pt x="468" y="374"/>
                    </a:lnTo>
                    <a:lnTo>
                      <a:pt x="461" y="375"/>
                    </a:lnTo>
                    <a:lnTo>
                      <a:pt x="451" y="375"/>
                    </a:lnTo>
                    <a:lnTo>
                      <a:pt x="442" y="372"/>
                    </a:lnTo>
                    <a:lnTo>
                      <a:pt x="431" y="368"/>
                    </a:lnTo>
                    <a:lnTo>
                      <a:pt x="419" y="364"/>
                    </a:lnTo>
                    <a:lnTo>
                      <a:pt x="410" y="360"/>
                    </a:lnTo>
                    <a:lnTo>
                      <a:pt x="399" y="357"/>
                    </a:lnTo>
                    <a:lnTo>
                      <a:pt x="387" y="353"/>
                    </a:lnTo>
                    <a:lnTo>
                      <a:pt x="376" y="347"/>
                    </a:lnTo>
                    <a:lnTo>
                      <a:pt x="366" y="341"/>
                    </a:lnTo>
                    <a:lnTo>
                      <a:pt x="357" y="334"/>
                    </a:lnTo>
                    <a:lnTo>
                      <a:pt x="351" y="328"/>
                    </a:lnTo>
                    <a:lnTo>
                      <a:pt x="346" y="321"/>
                    </a:lnTo>
                    <a:lnTo>
                      <a:pt x="340" y="315"/>
                    </a:lnTo>
                    <a:lnTo>
                      <a:pt x="332" y="307"/>
                    </a:lnTo>
                    <a:lnTo>
                      <a:pt x="327" y="304"/>
                    </a:lnTo>
                    <a:lnTo>
                      <a:pt x="317" y="300"/>
                    </a:lnTo>
                    <a:lnTo>
                      <a:pt x="310" y="298"/>
                    </a:lnTo>
                    <a:lnTo>
                      <a:pt x="300" y="298"/>
                    </a:lnTo>
                    <a:lnTo>
                      <a:pt x="297" y="302"/>
                    </a:lnTo>
                    <a:lnTo>
                      <a:pt x="291" y="307"/>
                    </a:lnTo>
                    <a:lnTo>
                      <a:pt x="285" y="309"/>
                    </a:lnTo>
                    <a:lnTo>
                      <a:pt x="279" y="306"/>
                    </a:lnTo>
                    <a:lnTo>
                      <a:pt x="270" y="294"/>
                    </a:lnTo>
                    <a:lnTo>
                      <a:pt x="261" y="283"/>
                    </a:lnTo>
                    <a:lnTo>
                      <a:pt x="249" y="273"/>
                    </a:lnTo>
                    <a:lnTo>
                      <a:pt x="240" y="262"/>
                    </a:lnTo>
                    <a:lnTo>
                      <a:pt x="230" y="253"/>
                    </a:lnTo>
                    <a:lnTo>
                      <a:pt x="221" y="241"/>
                    </a:lnTo>
                    <a:lnTo>
                      <a:pt x="211" y="232"/>
                    </a:lnTo>
                    <a:lnTo>
                      <a:pt x="200" y="222"/>
                    </a:lnTo>
                    <a:lnTo>
                      <a:pt x="189" y="213"/>
                    </a:lnTo>
                    <a:lnTo>
                      <a:pt x="177" y="207"/>
                    </a:lnTo>
                    <a:lnTo>
                      <a:pt x="166" y="202"/>
                    </a:lnTo>
                    <a:lnTo>
                      <a:pt x="153" y="198"/>
                    </a:lnTo>
                    <a:lnTo>
                      <a:pt x="147" y="202"/>
                    </a:lnTo>
                    <a:lnTo>
                      <a:pt x="143" y="207"/>
                    </a:lnTo>
                    <a:lnTo>
                      <a:pt x="140" y="211"/>
                    </a:lnTo>
                    <a:lnTo>
                      <a:pt x="134" y="213"/>
                    </a:lnTo>
                    <a:lnTo>
                      <a:pt x="121" y="198"/>
                    </a:lnTo>
                    <a:lnTo>
                      <a:pt x="108" y="185"/>
                    </a:lnTo>
                    <a:lnTo>
                      <a:pt x="94" y="170"/>
                    </a:lnTo>
                    <a:lnTo>
                      <a:pt x="81" y="156"/>
                    </a:lnTo>
                    <a:lnTo>
                      <a:pt x="74" y="145"/>
                    </a:lnTo>
                    <a:lnTo>
                      <a:pt x="66" y="134"/>
                    </a:lnTo>
                    <a:lnTo>
                      <a:pt x="57" y="122"/>
                    </a:lnTo>
                    <a:lnTo>
                      <a:pt x="49" y="111"/>
                    </a:lnTo>
                    <a:lnTo>
                      <a:pt x="41" y="96"/>
                    </a:lnTo>
                    <a:lnTo>
                      <a:pt x="32" y="83"/>
                    </a:lnTo>
                    <a:lnTo>
                      <a:pt x="24" y="69"/>
                    </a:lnTo>
                    <a:lnTo>
                      <a:pt x="19" y="54"/>
                    </a:lnTo>
                    <a:lnTo>
                      <a:pt x="11" y="43"/>
                    </a:lnTo>
                    <a:lnTo>
                      <a:pt x="6" y="32"/>
                    </a:lnTo>
                    <a:lnTo>
                      <a:pt x="0" y="18"/>
                    </a:lnTo>
                    <a:lnTo>
                      <a:pt x="0" y="3"/>
                    </a:lnTo>
                    <a:lnTo>
                      <a:pt x="11" y="5"/>
                    </a:lnTo>
                    <a:lnTo>
                      <a:pt x="24" y="7"/>
                    </a:lnTo>
                    <a:lnTo>
                      <a:pt x="38" y="7"/>
                    </a:lnTo>
                    <a:lnTo>
                      <a:pt x="49" y="3"/>
                    </a:lnTo>
                    <a:lnTo>
                      <a:pt x="55" y="3"/>
                    </a:lnTo>
                    <a:lnTo>
                      <a:pt x="60" y="1"/>
                    </a:lnTo>
                    <a:lnTo>
                      <a:pt x="66" y="0"/>
                    </a:lnTo>
                    <a:lnTo>
                      <a:pt x="74" y="1"/>
                    </a:lnTo>
                    <a:lnTo>
                      <a:pt x="85" y="5"/>
                    </a:lnTo>
                    <a:lnTo>
                      <a:pt x="96" y="9"/>
                    </a:lnTo>
                    <a:lnTo>
                      <a:pt x="106" y="13"/>
                    </a:lnTo>
                    <a:lnTo>
                      <a:pt x="117" y="17"/>
                    </a:lnTo>
                    <a:lnTo>
                      <a:pt x="126" y="20"/>
                    </a:lnTo>
                    <a:lnTo>
                      <a:pt x="138" y="22"/>
                    </a:lnTo>
                    <a:lnTo>
                      <a:pt x="149" y="24"/>
                    </a:lnTo>
                    <a:lnTo>
                      <a:pt x="160" y="26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0">
                <a:extLst>
                  <a:ext uri="{FF2B5EF4-FFF2-40B4-BE49-F238E27FC236}">
                    <a16:creationId xmlns:a16="http://schemas.microsoft.com/office/drawing/2014/main" id="{AA2C6A22-9012-45CB-A6F4-1C010DED1C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6" y="6733"/>
                <a:ext cx="1597" cy="597"/>
              </a:xfrm>
              <a:custGeom>
                <a:avLst/>
                <a:gdLst>
                  <a:gd name="T0" fmla="*/ 546 w 824"/>
                  <a:gd name="T1" fmla="*/ 130 h 341"/>
                  <a:gd name="T2" fmla="*/ 580 w 824"/>
                  <a:gd name="T3" fmla="*/ 177 h 341"/>
                  <a:gd name="T4" fmla="*/ 620 w 824"/>
                  <a:gd name="T5" fmla="*/ 190 h 341"/>
                  <a:gd name="T6" fmla="*/ 659 w 824"/>
                  <a:gd name="T7" fmla="*/ 198 h 341"/>
                  <a:gd name="T8" fmla="*/ 712 w 824"/>
                  <a:gd name="T9" fmla="*/ 204 h 341"/>
                  <a:gd name="T10" fmla="*/ 763 w 824"/>
                  <a:gd name="T11" fmla="*/ 224 h 341"/>
                  <a:gd name="T12" fmla="*/ 818 w 824"/>
                  <a:gd name="T13" fmla="*/ 266 h 341"/>
                  <a:gd name="T14" fmla="*/ 818 w 824"/>
                  <a:gd name="T15" fmla="*/ 290 h 341"/>
                  <a:gd name="T16" fmla="*/ 792 w 824"/>
                  <a:gd name="T17" fmla="*/ 285 h 341"/>
                  <a:gd name="T18" fmla="*/ 763 w 824"/>
                  <a:gd name="T19" fmla="*/ 270 h 341"/>
                  <a:gd name="T20" fmla="*/ 731 w 824"/>
                  <a:gd name="T21" fmla="*/ 266 h 341"/>
                  <a:gd name="T22" fmla="*/ 697 w 824"/>
                  <a:gd name="T23" fmla="*/ 270 h 341"/>
                  <a:gd name="T24" fmla="*/ 657 w 824"/>
                  <a:gd name="T25" fmla="*/ 270 h 341"/>
                  <a:gd name="T26" fmla="*/ 622 w 824"/>
                  <a:gd name="T27" fmla="*/ 258 h 341"/>
                  <a:gd name="T28" fmla="*/ 587 w 824"/>
                  <a:gd name="T29" fmla="*/ 256 h 341"/>
                  <a:gd name="T30" fmla="*/ 550 w 824"/>
                  <a:gd name="T31" fmla="*/ 270 h 341"/>
                  <a:gd name="T32" fmla="*/ 518 w 824"/>
                  <a:gd name="T33" fmla="*/ 290 h 341"/>
                  <a:gd name="T34" fmla="*/ 484 w 824"/>
                  <a:gd name="T35" fmla="*/ 304 h 341"/>
                  <a:gd name="T36" fmla="*/ 440 w 824"/>
                  <a:gd name="T37" fmla="*/ 313 h 341"/>
                  <a:gd name="T38" fmla="*/ 391 w 824"/>
                  <a:gd name="T39" fmla="*/ 315 h 341"/>
                  <a:gd name="T40" fmla="*/ 336 w 824"/>
                  <a:gd name="T41" fmla="*/ 304 h 341"/>
                  <a:gd name="T42" fmla="*/ 280 w 824"/>
                  <a:gd name="T43" fmla="*/ 287 h 341"/>
                  <a:gd name="T44" fmla="*/ 244 w 824"/>
                  <a:gd name="T45" fmla="*/ 287 h 341"/>
                  <a:gd name="T46" fmla="*/ 176 w 824"/>
                  <a:gd name="T47" fmla="*/ 296 h 341"/>
                  <a:gd name="T48" fmla="*/ 96 w 824"/>
                  <a:gd name="T49" fmla="*/ 313 h 341"/>
                  <a:gd name="T50" fmla="*/ 41 w 824"/>
                  <a:gd name="T51" fmla="*/ 334 h 341"/>
                  <a:gd name="T52" fmla="*/ 26 w 824"/>
                  <a:gd name="T53" fmla="*/ 338 h 341"/>
                  <a:gd name="T54" fmla="*/ 36 w 824"/>
                  <a:gd name="T55" fmla="*/ 307 h 341"/>
                  <a:gd name="T56" fmla="*/ 74 w 824"/>
                  <a:gd name="T57" fmla="*/ 287 h 341"/>
                  <a:gd name="T58" fmla="*/ 115 w 824"/>
                  <a:gd name="T59" fmla="*/ 273 h 341"/>
                  <a:gd name="T60" fmla="*/ 159 w 824"/>
                  <a:gd name="T61" fmla="*/ 266 h 341"/>
                  <a:gd name="T62" fmla="*/ 221 w 824"/>
                  <a:gd name="T63" fmla="*/ 260 h 341"/>
                  <a:gd name="T64" fmla="*/ 289 w 824"/>
                  <a:gd name="T65" fmla="*/ 262 h 341"/>
                  <a:gd name="T66" fmla="*/ 334 w 824"/>
                  <a:gd name="T67" fmla="*/ 255 h 341"/>
                  <a:gd name="T68" fmla="*/ 317 w 824"/>
                  <a:gd name="T69" fmla="*/ 228 h 341"/>
                  <a:gd name="T70" fmla="*/ 283 w 824"/>
                  <a:gd name="T71" fmla="*/ 219 h 341"/>
                  <a:gd name="T72" fmla="*/ 238 w 824"/>
                  <a:gd name="T73" fmla="*/ 209 h 341"/>
                  <a:gd name="T74" fmla="*/ 172 w 824"/>
                  <a:gd name="T75" fmla="*/ 207 h 341"/>
                  <a:gd name="T76" fmla="*/ 109 w 824"/>
                  <a:gd name="T77" fmla="*/ 215 h 341"/>
                  <a:gd name="T78" fmla="*/ 53 w 824"/>
                  <a:gd name="T79" fmla="*/ 222 h 341"/>
                  <a:gd name="T80" fmla="*/ 15 w 824"/>
                  <a:gd name="T81" fmla="*/ 226 h 341"/>
                  <a:gd name="T82" fmla="*/ 0 w 824"/>
                  <a:gd name="T83" fmla="*/ 221 h 341"/>
                  <a:gd name="T84" fmla="*/ 26 w 824"/>
                  <a:gd name="T85" fmla="*/ 200 h 341"/>
                  <a:gd name="T86" fmla="*/ 87 w 824"/>
                  <a:gd name="T87" fmla="*/ 179 h 341"/>
                  <a:gd name="T88" fmla="*/ 162 w 824"/>
                  <a:gd name="T89" fmla="*/ 170 h 341"/>
                  <a:gd name="T90" fmla="*/ 251 w 824"/>
                  <a:gd name="T91" fmla="*/ 168 h 341"/>
                  <a:gd name="T92" fmla="*/ 317 w 824"/>
                  <a:gd name="T93" fmla="*/ 171 h 341"/>
                  <a:gd name="T94" fmla="*/ 357 w 824"/>
                  <a:gd name="T95" fmla="*/ 171 h 341"/>
                  <a:gd name="T96" fmla="*/ 385 w 824"/>
                  <a:gd name="T97" fmla="*/ 164 h 341"/>
                  <a:gd name="T98" fmla="*/ 427 w 824"/>
                  <a:gd name="T99" fmla="*/ 105 h 341"/>
                  <a:gd name="T100" fmla="*/ 434 w 824"/>
                  <a:gd name="T101" fmla="*/ 35 h 341"/>
                  <a:gd name="T102" fmla="*/ 457 w 824"/>
                  <a:gd name="T103" fmla="*/ 37 h 341"/>
                  <a:gd name="T104" fmla="*/ 502 w 824"/>
                  <a:gd name="T105" fmla="*/ 41 h 341"/>
                  <a:gd name="T106" fmla="*/ 531 w 824"/>
                  <a:gd name="T107" fmla="*/ 17 h 341"/>
                  <a:gd name="T108" fmla="*/ 544 w 824"/>
                  <a:gd name="T109" fmla="*/ 30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824" h="341">
                    <a:moveTo>
                      <a:pt x="546" y="62"/>
                    </a:moveTo>
                    <a:lnTo>
                      <a:pt x="548" y="85"/>
                    </a:lnTo>
                    <a:lnTo>
                      <a:pt x="546" y="107"/>
                    </a:lnTo>
                    <a:lnTo>
                      <a:pt x="546" y="130"/>
                    </a:lnTo>
                    <a:lnTo>
                      <a:pt x="553" y="149"/>
                    </a:lnTo>
                    <a:lnTo>
                      <a:pt x="557" y="162"/>
                    </a:lnTo>
                    <a:lnTo>
                      <a:pt x="567" y="171"/>
                    </a:lnTo>
                    <a:lnTo>
                      <a:pt x="580" y="177"/>
                    </a:lnTo>
                    <a:lnTo>
                      <a:pt x="591" y="183"/>
                    </a:lnTo>
                    <a:lnTo>
                      <a:pt x="601" y="185"/>
                    </a:lnTo>
                    <a:lnTo>
                      <a:pt x="610" y="188"/>
                    </a:lnTo>
                    <a:lnTo>
                      <a:pt x="620" y="190"/>
                    </a:lnTo>
                    <a:lnTo>
                      <a:pt x="629" y="194"/>
                    </a:lnTo>
                    <a:lnTo>
                      <a:pt x="640" y="196"/>
                    </a:lnTo>
                    <a:lnTo>
                      <a:pt x="650" y="198"/>
                    </a:lnTo>
                    <a:lnTo>
                      <a:pt x="659" y="198"/>
                    </a:lnTo>
                    <a:lnTo>
                      <a:pt x="671" y="198"/>
                    </a:lnTo>
                    <a:lnTo>
                      <a:pt x="684" y="200"/>
                    </a:lnTo>
                    <a:lnTo>
                      <a:pt x="699" y="202"/>
                    </a:lnTo>
                    <a:lnTo>
                      <a:pt x="712" y="204"/>
                    </a:lnTo>
                    <a:lnTo>
                      <a:pt x="725" y="207"/>
                    </a:lnTo>
                    <a:lnTo>
                      <a:pt x="739" y="211"/>
                    </a:lnTo>
                    <a:lnTo>
                      <a:pt x="752" y="217"/>
                    </a:lnTo>
                    <a:lnTo>
                      <a:pt x="763" y="224"/>
                    </a:lnTo>
                    <a:lnTo>
                      <a:pt x="775" y="232"/>
                    </a:lnTo>
                    <a:lnTo>
                      <a:pt x="792" y="241"/>
                    </a:lnTo>
                    <a:lnTo>
                      <a:pt x="807" y="253"/>
                    </a:lnTo>
                    <a:lnTo>
                      <a:pt x="818" y="266"/>
                    </a:lnTo>
                    <a:lnTo>
                      <a:pt x="824" y="283"/>
                    </a:lnTo>
                    <a:lnTo>
                      <a:pt x="824" y="287"/>
                    </a:lnTo>
                    <a:lnTo>
                      <a:pt x="820" y="289"/>
                    </a:lnTo>
                    <a:lnTo>
                      <a:pt x="818" y="290"/>
                    </a:lnTo>
                    <a:lnTo>
                      <a:pt x="814" y="292"/>
                    </a:lnTo>
                    <a:lnTo>
                      <a:pt x="807" y="290"/>
                    </a:lnTo>
                    <a:lnTo>
                      <a:pt x="799" y="287"/>
                    </a:lnTo>
                    <a:lnTo>
                      <a:pt x="792" y="285"/>
                    </a:lnTo>
                    <a:lnTo>
                      <a:pt x="786" y="279"/>
                    </a:lnTo>
                    <a:lnTo>
                      <a:pt x="778" y="275"/>
                    </a:lnTo>
                    <a:lnTo>
                      <a:pt x="771" y="273"/>
                    </a:lnTo>
                    <a:lnTo>
                      <a:pt x="763" y="270"/>
                    </a:lnTo>
                    <a:lnTo>
                      <a:pt x="756" y="268"/>
                    </a:lnTo>
                    <a:lnTo>
                      <a:pt x="748" y="266"/>
                    </a:lnTo>
                    <a:lnTo>
                      <a:pt x="741" y="264"/>
                    </a:lnTo>
                    <a:lnTo>
                      <a:pt x="731" y="266"/>
                    </a:lnTo>
                    <a:lnTo>
                      <a:pt x="724" y="266"/>
                    </a:lnTo>
                    <a:lnTo>
                      <a:pt x="714" y="268"/>
                    </a:lnTo>
                    <a:lnTo>
                      <a:pt x="707" y="270"/>
                    </a:lnTo>
                    <a:lnTo>
                      <a:pt x="697" y="270"/>
                    </a:lnTo>
                    <a:lnTo>
                      <a:pt x="690" y="268"/>
                    </a:lnTo>
                    <a:lnTo>
                      <a:pt x="678" y="270"/>
                    </a:lnTo>
                    <a:lnTo>
                      <a:pt x="669" y="270"/>
                    </a:lnTo>
                    <a:lnTo>
                      <a:pt x="657" y="270"/>
                    </a:lnTo>
                    <a:lnTo>
                      <a:pt x="648" y="264"/>
                    </a:lnTo>
                    <a:lnTo>
                      <a:pt x="639" y="262"/>
                    </a:lnTo>
                    <a:lnTo>
                      <a:pt x="631" y="260"/>
                    </a:lnTo>
                    <a:lnTo>
                      <a:pt x="622" y="258"/>
                    </a:lnTo>
                    <a:lnTo>
                      <a:pt x="614" y="256"/>
                    </a:lnTo>
                    <a:lnTo>
                      <a:pt x="605" y="255"/>
                    </a:lnTo>
                    <a:lnTo>
                      <a:pt x="597" y="255"/>
                    </a:lnTo>
                    <a:lnTo>
                      <a:pt x="587" y="256"/>
                    </a:lnTo>
                    <a:lnTo>
                      <a:pt x="580" y="258"/>
                    </a:lnTo>
                    <a:lnTo>
                      <a:pt x="570" y="262"/>
                    </a:lnTo>
                    <a:lnTo>
                      <a:pt x="561" y="264"/>
                    </a:lnTo>
                    <a:lnTo>
                      <a:pt x="550" y="270"/>
                    </a:lnTo>
                    <a:lnTo>
                      <a:pt x="540" y="277"/>
                    </a:lnTo>
                    <a:lnTo>
                      <a:pt x="533" y="281"/>
                    </a:lnTo>
                    <a:lnTo>
                      <a:pt x="525" y="287"/>
                    </a:lnTo>
                    <a:lnTo>
                      <a:pt x="518" y="290"/>
                    </a:lnTo>
                    <a:lnTo>
                      <a:pt x="508" y="294"/>
                    </a:lnTo>
                    <a:lnTo>
                      <a:pt x="501" y="298"/>
                    </a:lnTo>
                    <a:lnTo>
                      <a:pt x="491" y="302"/>
                    </a:lnTo>
                    <a:lnTo>
                      <a:pt x="484" y="304"/>
                    </a:lnTo>
                    <a:lnTo>
                      <a:pt x="474" y="306"/>
                    </a:lnTo>
                    <a:lnTo>
                      <a:pt x="463" y="309"/>
                    </a:lnTo>
                    <a:lnTo>
                      <a:pt x="451" y="311"/>
                    </a:lnTo>
                    <a:lnTo>
                      <a:pt x="440" y="313"/>
                    </a:lnTo>
                    <a:lnTo>
                      <a:pt x="427" y="315"/>
                    </a:lnTo>
                    <a:lnTo>
                      <a:pt x="414" y="315"/>
                    </a:lnTo>
                    <a:lnTo>
                      <a:pt x="402" y="315"/>
                    </a:lnTo>
                    <a:lnTo>
                      <a:pt x="391" y="315"/>
                    </a:lnTo>
                    <a:lnTo>
                      <a:pt x="380" y="313"/>
                    </a:lnTo>
                    <a:lnTo>
                      <a:pt x="365" y="311"/>
                    </a:lnTo>
                    <a:lnTo>
                      <a:pt x="349" y="309"/>
                    </a:lnTo>
                    <a:lnTo>
                      <a:pt x="336" y="304"/>
                    </a:lnTo>
                    <a:lnTo>
                      <a:pt x="323" y="300"/>
                    </a:lnTo>
                    <a:lnTo>
                      <a:pt x="310" y="294"/>
                    </a:lnTo>
                    <a:lnTo>
                      <a:pt x="295" y="290"/>
                    </a:lnTo>
                    <a:lnTo>
                      <a:pt x="280" y="287"/>
                    </a:lnTo>
                    <a:lnTo>
                      <a:pt x="264" y="287"/>
                    </a:lnTo>
                    <a:lnTo>
                      <a:pt x="257" y="289"/>
                    </a:lnTo>
                    <a:lnTo>
                      <a:pt x="251" y="287"/>
                    </a:lnTo>
                    <a:lnTo>
                      <a:pt x="244" y="287"/>
                    </a:lnTo>
                    <a:lnTo>
                      <a:pt x="238" y="289"/>
                    </a:lnTo>
                    <a:lnTo>
                      <a:pt x="217" y="290"/>
                    </a:lnTo>
                    <a:lnTo>
                      <a:pt x="196" y="292"/>
                    </a:lnTo>
                    <a:lnTo>
                      <a:pt x="176" y="296"/>
                    </a:lnTo>
                    <a:lnTo>
                      <a:pt x="155" y="300"/>
                    </a:lnTo>
                    <a:lnTo>
                      <a:pt x="136" y="304"/>
                    </a:lnTo>
                    <a:lnTo>
                      <a:pt x="115" y="307"/>
                    </a:lnTo>
                    <a:lnTo>
                      <a:pt x="96" y="313"/>
                    </a:lnTo>
                    <a:lnTo>
                      <a:pt x="75" y="319"/>
                    </a:lnTo>
                    <a:lnTo>
                      <a:pt x="64" y="323"/>
                    </a:lnTo>
                    <a:lnTo>
                      <a:pt x="53" y="328"/>
                    </a:lnTo>
                    <a:lnTo>
                      <a:pt x="41" y="334"/>
                    </a:lnTo>
                    <a:lnTo>
                      <a:pt x="32" y="341"/>
                    </a:lnTo>
                    <a:lnTo>
                      <a:pt x="30" y="341"/>
                    </a:lnTo>
                    <a:lnTo>
                      <a:pt x="28" y="340"/>
                    </a:lnTo>
                    <a:lnTo>
                      <a:pt x="26" y="338"/>
                    </a:lnTo>
                    <a:lnTo>
                      <a:pt x="24" y="334"/>
                    </a:lnTo>
                    <a:lnTo>
                      <a:pt x="26" y="323"/>
                    </a:lnTo>
                    <a:lnTo>
                      <a:pt x="30" y="315"/>
                    </a:lnTo>
                    <a:lnTo>
                      <a:pt x="36" y="307"/>
                    </a:lnTo>
                    <a:lnTo>
                      <a:pt x="45" y="302"/>
                    </a:lnTo>
                    <a:lnTo>
                      <a:pt x="55" y="296"/>
                    </a:lnTo>
                    <a:lnTo>
                      <a:pt x="64" y="290"/>
                    </a:lnTo>
                    <a:lnTo>
                      <a:pt x="74" y="287"/>
                    </a:lnTo>
                    <a:lnTo>
                      <a:pt x="83" y="281"/>
                    </a:lnTo>
                    <a:lnTo>
                      <a:pt x="92" y="277"/>
                    </a:lnTo>
                    <a:lnTo>
                      <a:pt x="104" y="275"/>
                    </a:lnTo>
                    <a:lnTo>
                      <a:pt x="115" y="273"/>
                    </a:lnTo>
                    <a:lnTo>
                      <a:pt x="126" y="270"/>
                    </a:lnTo>
                    <a:lnTo>
                      <a:pt x="138" y="270"/>
                    </a:lnTo>
                    <a:lnTo>
                      <a:pt x="147" y="268"/>
                    </a:lnTo>
                    <a:lnTo>
                      <a:pt x="159" y="266"/>
                    </a:lnTo>
                    <a:lnTo>
                      <a:pt x="170" y="266"/>
                    </a:lnTo>
                    <a:lnTo>
                      <a:pt x="187" y="262"/>
                    </a:lnTo>
                    <a:lnTo>
                      <a:pt x="204" y="260"/>
                    </a:lnTo>
                    <a:lnTo>
                      <a:pt x="221" y="260"/>
                    </a:lnTo>
                    <a:lnTo>
                      <a:pt x="238" y="260"/>
                    </a:lnTo>
                    <a:lnTo>
                      <a:pt x="255" y="262"/>
                    </a:lnTo>
                    <a:lnTo>
                      <a:pt x="272" y="262"/>
                    </a:lnTo>
                    <a:lnTo>
                      <a:pt x="289" y="262"/>
                    </a:lnTo>
                    <a:lnTo>
                      <a:pt x="306" y="262"/>
                    </a:lnTo>
                    <a:lnTo>
                      <a:pt x="315" y="260"/>
                    </a:lnTo>
                    <a:lnTo>
                      <a:pt x="325" y="258"/>
                    </a:lnTo>
                    <a:lnTo>
                      <a:pt x="334" y="255"/>
                    </a:lnTo>
                    <a:lnTo>
                      <a:pt x="338" y="245"/>
                    </a:lnTo>
                    <a:lnTo>
                      <a:pt x="332" y="238"/>
                    </a:lnTo>
                    <a:lnTo>
                      <a:pt x="325" y="232"/>
                    </a:lnTo>
                    <a:lnTo>
                      <a:pt x="317" y="228"/>
                    </a:lnTo>
                    <a:lnTo>
                      <a:pt x="310" y="224"/>
                    </a:lnTo>
                    <a:lnTo>
                      <a:pt x="300" y="221"/>
                    </a:lnTo>
                    <a:lnTo>
                      <a:pt x="291" y="219"/>
                    </a:lnTo>
                    <a:lnTo>
                      <a:pt x="283" y="219"/>
                    </a:lnTo>
                    <a:lnTo>
                      <a:pt x="274" y="217"/>
                    </a:lnTo>
                    <a:lnTo>
                      <a:pt x="272" y="215"/>
                    </a:lnTo>
                    <a:lnTo>
                      <a:pt x="255" y="213"/>
                    </a:lnTo>
                    <a:lnTo>
                      <a:pt x="238" y="209"/>
                    </a:lnTo>
                    <a:lnTo>
                      <a:pt x="221" y="207"/>
                    </a:lnTo>
                    <a:lnTo>
                      <a:pt x="206" y="207"/>
                    </a:lnTo>
                    <a:lnTo>
                      <a:pt x="189" y="205"/>
                    </a:lnTo>
                    <a:lnTo>
                      <a:pt x="172" y="207"/>
                    </a:lnTo>
                    <a:lnTo>
                      <a:pt x="155" y="207"/>
                    </a:lnTo>
                    <a:lnTo>
                      <a:pt x="138" y="211"/>
                    </a:lnTo>
                    <a:lnTo>
                      <a:pt x="125" y="213"/>
                    </a:lnTo>
                    <a:lnTo>
                      <a:pt x="109" y="215"/>
                    </a:lnTo>
                    <a:lnTo>
                      <a:pt x="96" y="217"/>
                    </a:lnTo>
                    <a:lnTo>
                      <a:pt x="81" y="219"/>
                    </a:lnTo>
                    <a:lnTo>
                      <a:pt x="68" y="221"/>
                    </a:lnTo>
                    <a:lnTo>
                      <a:pt x="53" y="222"/>
                    </a:lnTo>
                    <a:lnTo>
                      <a:pt x="40" y="224"/>
                    </a:lnTo>
                    <a:lnTo>
                      <a:pt x="26" y="226"/>
                    </a:lnTo>
                    <a:lnTo>
                      <a:pt x="21" y="228"/>
                    </a:lnTo>
                    <a:lnTo>
                      <a:pt x="15" y="226"/>
                    </a:lnTo>
                    <a:lnTo>
                      <a:pt x="9" y="224"/>
                    </a:lnTo>
                    <a:lnTo>
                      <a:pt x="2" y="224"/>
                    </a:lnTo>
                    <a:lnTo>
                      <a:pt x="0" y="222"/>
                    </a:lnTo>
                    <a:lnTo>
                      <a:pt x="0" y="221"/>
                    </a:lnTo>
                    <a:lnTo>
                      <a:pt x="0" y="221"/>
                    </a:lnTo>
                    <a:lnTo>
                      <a:pt x="0" y="219"/>
                    </a:lnTo>
                    <a:lnTo>
                      <a:pt x="13" y="207"/>
                    </a:lnTo>
                    <a:lnTo>
                      <a:pt x="26" y="200"/>
                    </a:lnTo>
                    <a:lnTo>
                      <a:pt x="41" y="192"/>
                    </a:lnTo>
                    <a:lnTo>
                      <a:pt x="57" y="187"/>
                    </a:lnTo>
                    <a:lnTo>
                      <a:pt x="72" y="183"/>
                    </a:lnTo>
                    <a:lnTo>
                      <a:pt x="87" y="179"/>
                    </a:lnTo>
                    <a:lnTo>
                      <a:pt x="104" y="175"/>
                    </a:lnTo>
                    <a:lnTo>
                      <a:pt x="119" y="171"/>
                    </a:lnTo>
                    <a:lnTo>
                      <a:pt x="142" y="170"/>
                    </a:lnTo>
                    <a:lnTo>
                      <a:pt x="162" y="170"/>
                    </a:lnTo>
                    <a:lnTo>
                      <a:pt x="185" y="168"/>
                    </a:lnTo>
                    <a:lnTo>
                      <a:pt x="208" y="168"/>
                    </a:lnTo>
                    <a:lnTo>
                      <a:pt x="229" y="168"/>
                    </a:lnTo>
                    <a:lnTo>
                      <a:pt x="251" y="168"/>
                    </a:lnTo>
                    <a:lnTo>
                      <a:pt x="272" y="168"/>
                    </a:lnTo>
                    <a:lnTo>
                      <a:pt x="295" y="170"/>
                    </a:lnTo>
                    <a:lnTo>
                      <a:pt x="306" y="170"/>
                    </a:lnTo>
                    <a:lnTo>
                      <a:pt x="317" y="171"/>
                    </a:lnTo>
                    <a:lnTo>
                      <a:pt x="329" y="173"/>
                    </a:lnTo>
                    <a:lnTo>
                      <a:pt x="340" y="170"/>
                    </a:lnTo>
                    <a:lnTo>
                      <a:pt x="348" y="170"/>
                    </a:lnTo>
                    <a:lnTo>
                      <a:pt x="357" y="171"/>
                    </a:lnTo>
                    <a:lnTo>
                      <a:pt x="365" y="171"/>
                    </a:lnTo>
                    <a:lnTo>
                      <a:pt x="374" y="170"/>
                    </a:lnTo>
                    <a:lnTo>
                      <a:pt x="380" y="168"/>
                    </a:lnTo>
                    <a:lnTo>
                      <a:pt x="385" y="164"/>
                    </a:lnTo>
                    <a:lnTo>
                      <a:pt x="389" y="160"/>
                    </a:lnTo>
                    <a:lnTo>
                      <a:pt x="395" y="158"/>
                    </a:lnTo>
                    <a:lnTo>
                      <a:pt x="414" y="134"/>
                    </a:lnTo>
                    <a:lnTo>
                      <a:pt x="427" y="105"/>
                    </a:lnTo>
                    <a:lnTo>
                      <a:pt x="433" y="75"/>
                    </a:lnTo>
                    <a:lnTo>
                      <a:pt x="434" y="43"/>
                    </a:lnTo>
                    <a:lnTo>
                      <a:pt x="434" y="39"/>
                    </a:lnTo>
                    <a:lnTo>
                      <a:pt x="434" y="35"/>
                    </a:lnTo>
                    <a:lnTo>
                      <a:pt x="434" y="32"/>
                    </a:lnTo>
                    <a:lnTo>
                      <a:pt x="436" y="28"/>
                    </a:lnTo>
                    <a:lnTo>
                      <a:pt x="446" y="34"/>
                    </a:lnTo>
                    <a:lnTo>
                      <a:pt x="457" y="37"/>
                    </a:lnTo>
                    <a:lnTo>
                      <a:pt x="468" y="39"/>
                    </a:lnTo>
                    <a:lnTo>
                      <a:pt x="482" y="39"/>
                    </a:lnTo>
                    <a:lnTo>
                      <a:pt x="491" y="41"/>
                    </a:lnTo>
                    <a:lnTo>
                      <a:pt x="502" y="41"/>
                    </a:lnTo>
                    <a:lnTo>
                      <a:pt x="512" y="41"/>
                    </a:lnTo>
                    <a:lnTo>
                      <a:pt x="518" y="34"/>
                    </a:lnTo>
                    <a:lnTo>
                      <a:pt x="525" y="26"/>
                    </a:lnTo>
                    <a:lnTo>
                      <a:pt x="531" y="17"/>
                    </a:lnTo>
                    <a:lnTo>
                      <a:pt x="535" y="9"/>
                    </a:lnTo>
                    <a:lnTo>
                      <a:pt x="540" y="0"/>
                    </a:lnTo>
                    <a:lnTo>
                      <a:pt x="544" y="15"/>
                    </a:lnTo>
                    <a:lnTo>
                      <a:pt x="544" y="30"/>
                    </a:lnTo>
                    <a:lnTo>
                      <a:pt x="544" y="47"/>
                    </a:lnTo>
                    <a:lnTo>
                      <a:pt x="546" y="62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1">
                <a:extLst>
                  <a:ext uri="{FF2B5EF4-FFF2-40B4-BE49-F238E27FC236}">
                    <a16:creationId xmlns:a16="http://schemas.microsoft.com/office/drawing/2014/main" id="{968D940D-0A72-44D6-899B-241F7BEBA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09" y="3827"/>
                <a:ext cx="2267" cy="1937"/>
              </a:xfrm>
              <a:custGeom>
                <a:avLst/>
                <a:gdLst>
                  <a:gd name="T0" fmla="*/ 483 w 1169"/>
                  <a:gd name="T1" fmla="*/ 59 h 1107"/>
                  <a:gd name="T2" fmla="*/ 572 w 1169"/>
                  <a:gd name="T3" fmla="*/ 83 h 1107"/>
                  <a:gd name="T4" fmla="*/ 651 w 1169"/>
                  <a:gd name="T5" fmla="*/ 98 h 1107"/>
                  <a:gd name="T6" fmla="*/ 706 w 1169"/>
                  <a:gd name="T7" fmla="*/ 111 h 1107"/>
                  <a:gd name="T8" fmla="*/ 784 w 1169"/>
                  <a:gd name="T9" fmla="*/ 136 h 1107"/>
                  <a:gd name="T10" fmla="*/ 871 w 1169"/>
                  <a:gd name="T11" fmla="*/ 142 h 1107"/>
                  <a:gd name="T12" fmla="*/ 950 w 1169"/>
                  <a:gd name="T13" fmla="*/ 144 h 1107"/>
                  <a:gd name="T14" fmla="*/ 1027 w 1169"/>
                  <a:gd name="T15" fmla="*/ 142 h 1107"/>
                  <a:gd name="T16" fmla="*/ 1103 w 1169"/>
                  <a:gd name="T17" fmla="*/ 130 h 1107"/>
                  <a:gd name="T18" fmla="*/ 1135 w 1169"/>
                  <a:gd name="T19" fmla="*/ 130 h 1107"/>
                  <a:gd name="T20" fmla="*/ 1162 w 1169"/>
                  <a:gd name="T21" fmla="*/ 170 h 1107"/>
                  <a:gd name="T22" fmla="*/ 1162 w 1169"/>
                  <a:gd name="T23" fmla="*/ 240 h 1107"/>
                  <a:gd name="T24" fmla="*/ 1152 w 1169"/>
                  <a:gd name="T25" fmla="*/ 327 h 1107"/>
                  <a:gd name="T26" fmla="*/ 1165 w 1169"/>
                  <a:gd name="T27" fmla="*/ 349 h 1107"/>
                  <a:gd name="T28" fmla="*/ 1167 w 1169"/>
                  <a:gd name="T29" fmla="*/ 397 h 1107"/>
                  <a:gd name="T30" fmla="*/ 1145 w 1169"/>
                  <a:gd name="T31" fmla="*/ 463 h 1107"/>
                  <a:gd name="T32" fmla="*/ 1086 w 1169"/>
                  <a:gd name="T33" fmla="*/ 637 h 1107"/>
                  <a:gd name="T34" fmla="*/ 1095 w 1169"/>
                  <a:gd name="T35" fmla="*/ 689 h 1107"/>
                  <a:gd name="T36" fmla="*/ 1058 w 1169"/>
                  <a:gd name="T37" fmla="*/ 778 h 1107"/>
                  <a:gd name="T38" fmla="*/ 1044 w 1169"/>
                  <a:gd name="T39" fmla="*/ 797 h 1107"/>
                  <a:gd name="T40" fmla="*/ 995 w 1169"/>
                  <a:gd name="T41" fmla="*/ 875 h 1107"/>
                  <a:gd name="T42" fmla="*/ 984 w 1169"/>
                  <a:gd name="T43" fmla="*/ 922 h 1107"/>
                  <a:gd name="T44" fmla="*/ 958 w 1169"/>
                  <a:gd name="T45" fmla="*/ 975 h 1107"/>
                  <a:gd name="T46" fmla="*/ 848 w 1169"/>
                  <a:gd name="T47" fmla="*/ 1043 h 1107"/>
                  <a:gd name="T48" fmla="*/ 772 w 1169"/>
                  <a:gd name="T49" fmla="*/ 1060 h 1107"/>
                  <a:gd name="T50" fmla="*/ 727 w 1169"/>
                  <a:gd name="T51" fmla="*/ 1060 h 1107"/>
                  <a:gd name="T52" fmla="*/ 687 w 1169"/>
                  <a:gd name="T53" fmla="*/ 1063 h 1107"/>
                  <a:gd name="T54" fmla="*/ 650 w 1169"/>
                  <a:gd name="T55" fmla="*/ 1063 h 1107"/>
                  <a:gd name="T56" fmla="*/ 648 w 1169"/>
                  <a:gd name="T57" fmla="*/ 1092 h 1107"/>
                  <a:gd name="T58" fmla="*/ 614 w 1169"/>
                  <a:gd name="T59" fmla="*/ 1107 h 1107"/>
                  <a:gd name="T60" fmla="*/ 574 w 1169"/>
                  <a:gd name="T61" fmla="*/ 1097 h 1107"/>
                  <a:gd name="T62" fmla="*/ 546 w 1169"/>
                  <a:gd name="T63" fmla="*/ 1088 h 1107"/>
                  <a:gd name="T64" fmla="*/ 504 w 1169"/>
                  <a:gd name="T65" fmla="*/ 1067 h 1107"/>
                  <a:gd name="T66" fmla="*/ 462 w 1169"/>
                  <a:gd name="T67" fmla="*/ 1046 h 1107"/>
                  <a:gd name="T68" fmla="*/ 421 w 1169"/>
                  <a:gd name="T69" fmla="*/ 1026 h 1107"/>
                  <a:gd name="T70" fmla="*/ 383 w 1169"/>
                  <a:gd name="T71" fmla="*/ 1005 h 1107"/>
                  <a:gd name="T72" fmla="*/ 345 w 1169"/>
                  <a:gd name="T73" fmla="*/ 986 h 1107"/>
                  <a:gd name="T74" fmla="*/ 308 w 1169"/>
                  <a:gd name="T75" fmla="*/ 971 h 1107"/>
                  <a:gd name="T76" fmla="*/ 266 w 1169"/>
                  <a:gd name="T77" fmla="*/ 977 h 1107"/>
                  <a:gd name="T78" fmla="*/ 215 w 1169"/>
                  <a:gd name="T79" fmla="*/ 933 h 1107"/>
                  <a:gd name="T80" fmla="*/ 147 w 1169"/>
                  <a:gd name="T81" fmla="*/ 850 h 1107"/>
                  <a:gd name="T82" fmla="*/ 77 w 1169"/>
                  <a:gd name="T83" fmla="*/ 735 h 1107"/>
                  <a:gd name="T84" fmla="*/ 62 w 1169"/>
                  <a:gd name="T85" fmla="*/ 684 h 1107"/>
                  <a:gd name="T86" fmla="*/ 41 w 1169"/>
                  <a:gd name="T87" fmla="*/ 616 h 1107"/>
                  <a:gd name="T88" fmla="*/ 18 w 1169"/>
                  <a:gd name="T89" fmla="*/ 593 h 1107"/>
                  <a:gd name="T90" fmla="*/ 0 w 1169"/>
                  <a:gd name="T91" fmla="*/ 502 h 1107"/>
                  <a:gd name="T92" fmla="*/ 9 w 1169"/>
                  <a:gd name="T93" fmla="*/ 410 h 1107"/>
                  <a:gd name="T94" fmla="*/ 26 w 1169"/>
                  <a:gd name="T95" fmla="*/ 300 h 1107"/>
                  <a:gd name="T96" fmla="*/ 35 w 1169"/>
                  <a:gd name="T97" fmla="*/ 232 h 1107"/>
                  <a:gd name="T98" fmla="*/ 66 w 1169"/>
                  <a:gd name="T99" fmla="*/ 174 h 1107"/>
                  <a:gd name="T100" fmla="*/ 105 w 1169"/>
                  <a:gd name="T101" fmla="*/ 117 h 1107"/>
                  <a:gd name="T102" fmla="*/ 151 w 1169"/>
                  <a:gd name="T103" fmla="*/ 91 h 1107"/>
                  <a:gd name="T104" fmla="*/ 207 w 1169"/>
                  <a:gd name="T105" fmla="*/ 36 h 1107"/>
                  <a:gd name="T106" fmla="*/ 300 w 1169"/>
                  <a:gd name="T107" fmla="*/ 2 h 1107"/>
                  <a:gd name="T108" fmla="*/ 345 w 1169"/>
                  <a:gd name="T109" fmla="*/ 6 h 1107"/>
                  <a:gd name="T110" fmla="*/ 389 w 1169"/>
                  <a:gd name="T111" fmla="*/ 21 h 1107"/>
                  <a:gd name="T112" fmla="*/ 428 w 1169"/>
                  <a:gd name="T113" fmla="*/ 38 h 1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169" h="1107">
                    <a:moveTo>
                      <a:pt x="436" y="42"/>
                    </a:moveTo>
                    <a:lnTo>
                      <a:pt x="447" y="45"/>
                    </a:lnTo>
                    <a:lnTo>
                      <a:pt x="461" y="49"/>
                    </a:lnTo>
                    <a:lnTo>
                      <a:pt x="472" y="53"/>
                    </a:lnTo>
                    <a:lnTo>
                      <a:pt x="483" y="59"/>
                    </a:lnTo>
                    <a:lnTo>
                      <a:pt x="500" y="66"/>
                    </a:lnTo>
                    <a:lnTo>
                      <a:pt x="517" y="72"/>
                    </a:lnTo>
                    <a:lnTo>
                      <a:pt x="536" y="76"/>
                    </a:lnTo>
                    <a:lnTo>
                      <a:pt x="553" y="79"/>
                    </a:lnTo>
                    <a:lnTo>
                      <a:pt x="572" y="83"/>
                    </a:lnTo>
                    <a:lnTo>
                      <a:pt x="591" y="87"/>
                    </a:lnTo>
                    <a:lnTo>
                      <a:pt x="610" y="91"/>
                    </a:lnTo>
                    <a:lnTo>
                      <a:pt x="629" y="94"/>
                    </a:lnTo>
                    <a:lnTo>
                      <a:pt x="640" y="96"/>
                    </a:lnTo>
                    <a:lnTo>
                      <a:pt x="651" y="98"/>
                    </a:lnTo>
                    <a:lnTo>
                      <a:pt x="663" y="100"/>
                    </a:lnTo>
                    <a:lnTo>
                      <a:pt x="674" y="102"/>
                    </a:lnTo>
                    <a:lnTo>
                      <a:pt x="685" y="104"/>
                    </a:lnTo>
                    <a:lnTo>
                      <a:pt x="697" y="108"/>
                    </a:lnTo>
                    <a:lnTo>
                      <a:pt x="706" y="111"/>
                    </a:lnTo>
                    <a:lnTo>
                      <a:pt x="716" y="117"/>
                    </a:lnTo>
                    <a:lnTo>
                      <a:pt x="733" y="125"/>
                    </a:lnTo>
                    <a:lnTo>
                      <a:pt x="750" y="130"/>
                    </a:lnTo>
                    <a:lnTo>
                      <a:pt x="767" y="134"/>
                    </a:lnTo>
                    <a:lnTo>
                      <a:pt x="784" y="136"/>
                    </a:lnTo>
                    <a:lnTo>
                      <a:pt x="801" y="138"/>
                    </a:lnTo>
                    <a:lnTo>
                      <a:pt x="820" y="140"/>
                    </a:lnTo>
                    <a:lnTo>
                      <a:pt x="837" y="140"/>
                    </a:lnTo>
                    <a:lnTo>
                      <a:pt x="855" y="138"/>
                    </a:lnTo>
                    <a:lnTo>
                      <a:pt x="871" y="142"/>
                    </a:lnTo>
                    <a:lnTo>
                      <a:pt x="886" y="144"/>
                    </a:lnTo>
                    <a:lnTo>
                      <a:pt x="903" y="144"/>
                    </a:lnTo>
                    <a:lnTo>
                      <a:pt x="918" y="144"/>
                    </a:lnTo>
                    <a:lnTo>
                      <a:pt x="933" y="144"/>
                    </a:lnTo>
                    <a:lnTo>
                      <a:pt x="950" y="144"/>
                    </a:lnTo>
                    <a:lnTo>
                      <a:pt x="965" y="144"/>
                    </a:lnTo>
                    <a:lnTo>
                      <a:pt x="980" y="144"/>
                    </a:lnTo>
                    <a:lnTo>
                      <a:pt x="995" y="144"/>
                    </a:lnTo>
                    <a:lnTo>
                      <a:pt x="1010" y="144"/>
                    </a:lnTo>
                    <a:lnTo>
                      <a:pt x="1027" y="142"/>
                    </a:lnTo>
                    <a:lnTo>
                      <a:pt x="1043" y="140"/>
                    </a:lnTo>
                    <a:lnTo>
                      <a:pt x="1058" y="138"/>
                    </a:lnTo>
                    <a:lnTo>
                      <a:pt x="1073" y="136"/>
                    </a:lnTo>
                    <a:lnTo>
                      <a:pt x="1088" y="134"/>
                    </a:lnTo>
                    <a:lnTo>
                      <a:pt x="1103" y="130"/>
                    </a:lnTo>
                    <a:lnTo>
                      <a:pt x="1109" y="128"/>
                    </a:lnTo>
                    <a:lnTo>
                      <a:pt x="1116" y="128"/>
                    </a:lnTo>
                    <a:lnTo>
                      <a:pt x="1122" y="128"/>
                    </a:lnTo>
                    <a:lnTo>
                      <a:pt x="1128" y="127"/>
                    </a:lnTo>
                    <a:lnTo>
                      <a:pt x="1135" y="130"/>
                    </a:lnTo>
                    <a:lnTo>
                      <a:pt x="1143" y="136"/>
                    </a:lnTo>
                    <a:lnTo>
                      <a:pt x="1146" y="144"/>
                    </a:lnTo>
                    <a:lnTo>
                      <a:pt x="1152" y="151"/>
                    </a:lnTo>
                    <a:lnTo>
                      <a:pt x="1158" y="161"/>
                    </a:lnTo>
                    <a:lnTo>
                      <a:pt x="1162" y="170"/>
                    </a:lnTo>
                    <a:lnTo>
                      <a:pt x="1163" y="181"/>
                    </a:lnTo>
                    <a:lnTo>
                      <a:pt x="1165" y="191"/>
                    </a:lnTo>
                    <a:lnTo>
                      <a:pt x="1165" y="208"/>
                    </a:lnTo>
                    <a:lnTo>
                      <a:pt x="1165" y="225"/>
                    </a:lnTo>
                    <a:lnTo>
                      <a:pt x="1162" y="240"/>
                    </a:lnTo>
                    <a:lnTo>
                      <a:pt x="1156" y="255"/>
                    </a:lnTo>
                    <a:lnTo>
                      <a:pt x="1152" y="274"/>
                    </a:lnTo>
                    <a:lnTo>
                      <a:pt x="1146" y="293"/>
                    </a:lnTo>
                    <a:lnTo>
                      <a:pt x="1145" y="312"/>
                    </a:lnTo>
                    <a:lnTo>
                      <a:pt x="1152" y="327"/>
                    </a:lnTo>
                    <a:lnTo>
                      <a:pt x="1156" y="331"/>
                    </a:lnTo>
                    <a:lnTo>
                      <a:pt x="1160" y="334"/>
                    </a:lnTo>
                    <a:lnTo>
                      <a:pt x="1162" y="336"/>
                    </a:lnTo>
                    <a:lnTo>
                      <a:pt x="1165" y="340"/>
                    </a:lnTo>
                    <a:lnTo>
                      <a:pt x="1165" y="349"/>
                    </a:lnTo>
                    <a:lnTo>
                      <a:pt x="1167" y="357"/>
                    </a:lnTo>
                    <a:lnTo>
                      <a:pt x="1167" y="366"/>
                    </a:lnTo>
                    <a:lnTo>
                      <a:pt x="1169" y="376"/>
                    </a:lnTo>
                    <a:lnTo>
                      <a:pt x="1167" y="385"/>
                    </a:lnTo>
                    <a:lnTo>
                      <a:pt x="1167" y="397"/>
                    </a:lnTo>
                    <a:lnTo>
                      <a:pt x="1165" y="406"/>
                    </a:lnTo>
                    <a:lnTo>
                      <a:pt x="1162" y="416"/>
                    </a:lnTo>
                    <a:lnTo>
                      <a:pt x="1158" y="433"/>
                    </a:lnTo>
                    <a:lnTo>
                      <a:pt x="1152" y="448"/>
                    </a:lnTo>
                    <a:lnTo>
                      <a:pt x="1145" y="463"/>
                    </a:lnTo>
                    <a:lnTo>
                      <a:pt x="1139" y="480"/>
                    </a:lnTo>
                    <a:lnTo>
                      <a:pt x="1124" y="518"/>
                    </a:lnTo>
                    <a:lnTo>
                      <a:pt x="1111" y="557"/>
                    </a:lnTo>
                    <a:lnTo>
                      <a:pt x="1097" y="597"/>
                    </a:lnTo>
                    <a:lnTo>
                      <a:pt x="1086" y="637"/>
                    </a:lnTo>
                    <a:lnTo>
                      <a:pt x="1088" y="644"/>
                    </a:lnTo>
                    <a:lnTo>
                      <a:pt x="1092" y="650"/>
                    </a:lnTo>
                    <a:lnTo>
                      <a:pt x="1095" y="657"/>
                    </a:lnTo>
                    <a:lnTo>
                      <a:pt x="1101" y="663"/>
                    </a:lnTo>
                    <a:lnTo>
                      <a:pt x="1095" y="689"/>
                    </a:lnTo>
                    <a:lnTo>
                      <a:pt x="1088" y="716"/>
                    </a:lnTo>
                    <a:lnTo>
                      <a:pt x="1077" y="740"/>
                    </a:lnTo>
                    <a:lnTo>
                      <a:pt x="1067" y="763"/>
                    </a:lnTo>
                    <a:lnTo>
                      <a:pt x="1061" y="771"/>
                    </a:lnTo>
                    <a:lnTo>
                      <a:pt x="1058" y="778"/>
                    </a:lnTo>
                    <a:lnTo>
                      <a:pt x="1052" y="786"/>
                    </a:lnTo>
                    <a:lnTo>
                      <a:pt x="1048" y="793"/>
                    </a:lnTo>
                    <a:lnTo>
                      <a:pt x="1046" y="793"/>
                    </a:lnTo>
                    <a:lnTo>
                      <a:pt x="1046" y="795"/>
                    </a:lnTo>
                    <a:lnTo>
                      <a:pt x="1044" y="797"/>
                    </a:lnTo>
                    <a:lnTo>
                      <a:pt x="1044" y="799"/>
                    </a:lnTo>
                    <a:lnTo>
                      <a:pt x="1031" y="818"/>
                    </a:lnTo>
                    <a:lnTo>
                      <a:pt x="1018" y="837"/>
                    </a:lnTo>
                    <a:lnTo>
                      <a:pt x="1005" y="856"/>
                    </a:lnTo>
                    <a:lnTo>
                      <a:pt x="995" y="875"/>
                    </a:lnTo>
                    <a:lnTo>
                      <a:pt x="993" y="880"/>
                    </a:lnTo>
                    <a:lnTo>
                      <a:pt x="992" y="884"/>
                    </a:lnTo>
                    <a:lnTo>
                      <a:pt x="990" y="888"/>
                    </a:lnTo>
                    <a:lnTo>
                      <a:pt x="992" y="893"/>
                    </a:lnTo>
                    <a:lnTo>
                      <a:pt x="984" y="922"/>
                    </a:lnTo>
                    <a:lnTo>
                      <a:pt x="986" y="931"/>
                    </a:lnTo>
                    <a:lnTo>
                      <a:pt x="984" y="939"/>
                    </a:lnTo>
                    <a:lnTo>
                      <a:pt x="982" y="948"/>
                    </a:lnTo>
                    <a:lnTo>
                      <a:pt x="976" y="956"/>
                    </a:lnTo>
                    <a:lnTo>
                      <a:pt x="958" y="975"/>
                    </a:lnTo>
                    <a:lnTo>
                      <a:pt x="939" y="992"/>
                    </a:lnTo>
                    <a:lnTo>
                      <a:pt x="918" y="1007"/>
                    </a:lnTo>
                    <a:lnTo>
                      <a:pt x="895" y="1022"/>
                    </a:lnTo>
                    <a:lnTo>
                      <a:pt x="872" y="1033"/>
                    </a:lnTo>
                    <a:lnTo>
                      <a:pt x="848" y="1043"/>
                    </a:lnTo>
                    <a:lnTo>
                      <a:pt x="823" y="1050"/>
                    </a:lnTo>
                    <a:lnTo>
                      <a:pt x="799" y="1056"/>
                    </a:lnTo>
                    <a:lnTo>
                      <a:pt x="791" y="1058"/>
                    </a:lnTo>
                    <a:lnTo>
                      <a:pt x="782" y="1060"/>
                    </a:lnTo>
                    <a:lnTo>
                      <a:pt x="772" y="1060"/>
                    </a:lnTo>
                    <a:lnTo>
                      <a:pt x="763" y="1060"/>
                    </a:lnTo>
                    <a:lnTo>
                      <a:pt x="753" y="1060"/>
                    </a:lnTo>
                    <a:lnTo>
                      <a:pt x="744" y="1058"/>
                    </a:lnTo>
                    <a:lnTo>
                      <a:pt x="736" y="1060"/>
                    </a:lnTo>
                    <a:lnTo>
                      <a:pt x="727" y="1060"/>
                    </a:lnTo>
                    <a:lnTo>
                      <a:pt x="719" y="1060"/>
                    </a:lnTo>
                    <a:lnTo>
                      <a:pt x="712" y="1060"/>
                    </a:lnTo>
                    <a:lnTo>
                      <a:pt x="702" y="1062"/>
                    </a:lnTo>
                    <a:lnTo>
                      <a:pt x="695" y="1062"/>
                    </a:lnTo>
                    <a:lnTo>
                      <a:pt x="687" y="1063"/>
                    </a:lnTo>
                    <a:lnTo>
                      <a:pt x="678" y="1063"/>
                    </a:lnTo>
                    <a:lnTo>
                      <a:pt x="670" y="1063"/>
                    </a:lnTo>
                    <a:lnTo>
                      <a:pt x="663" y="1062"/>
                    </a:lnTo>
                    <a:lnTo>
                      <a:pt x="655" y="1063"/>
                    </a:lnTo>
                    <a:lnTo>
                      <a:pt x="650" y="1063"/>
                    </a:lnTo>
                    <a:lnTo>
                      <a:pt x="644" y="1065"/>
                    </a:lnTo>
                    <a:lnTo>
                      <a:pt x="642" y="1071"/>
                    </a:lnTo>
                    <a:lnTo>
                      <a:pt x="648" y="1077"/>
                    </a:lnTo>
                    <a:lnTo>
                      <a:pt x="648" y="1084"/>
                    </a:lnTo>
                    <a:lnTo>
                      <a:pt x="648" y="1092"/>
                    </a:lnTo>
                    <a:lnTo>
                      <a:pt x="648" y="1099"/>
                    </a:lnTo>
                    <a:lnTo>
                      <a:pt x="638" y="1103"/>
                    </a:lnTo>
                    <a:lnTo>
                      <a:pt x="631" y="1105"/>
                    </a:lnTo>
                    <a:lnTo>
                      <a:pt x="621" y="1107"/>
                    </a:lnTo>
                    <a:lnTo>
                      <a:pt x="614" y="1107"/>
                    </a:lnTo>
                    <a:lnTo>
                      <a:pt x="604" y="1105"/>
                    </a:lnTo>
                    <a:lnTo>
                      <a:pt x="595" y="1103"/>
                    </a:lnTo>
                    <a:lnTo>
                      <a:pt x="587" y="1101"/>
                    </a:lnTo>
                    <a:lnTo>
                      <a:pt x="578" y="1097"/>
                    </a:lnTo>
                    <a:lnTo>
                      <a:pt x="574" y="1097"/>
                    </a:lnTo>
                    <a:lnTo>
                      <a:pt x="570" y="1096"/>
                    </a:lnTo>
                    <a:lnTo>
                      <a:pt x="566" y="1096"/>
                    </a:lnTo>
                    <a:lnTo>
                      <a:pt x="563" y="1094"/>
                    </a:lnTo>
                    <a:lnTo>
                      <a:pt x="555" y="1090"/>
                    </a:lnTo>
                    <a:lnTo>
                      <a:pt x="546" y="1088"/>
                    </a:lnTo>
                    <a:lnTo>
                      <a:pt x="538" y="1084"/>
                    </a:lnTo>
                    <a:lnTo>
                      <a:pt x="529" y="1080"/>
                    </a:lnTo>
                    <a:lnTo>
                      <a:pt x="521" y="1077"/>
                    </a:lnTo>
                    <a:lnTo>
                      <a:pt x="512" y="1071"/>
                    </a:lnTo>
                    <a:lnTo>
                      <a:pt x="504" y="1067"/>
                    </a:lnTo>
                    <a:lnTo>
                      <a:pt x="496" y="1063"/>
                    </a:lnTo>
                    <a:lnTo>
                      <a:pt x="487" y="1060"/>
                    </a:lnTo>
                    <a:lnTo>
                      <a:pt x="479" y="1056"/>
                    </a:lnTo>
                    <a:lnTo>
                      <a:pt x="470" y="1052"/>
                    </a:lnTo>
                    <a:lnTo>
                      <a:pt x="462" y="1046"/>
                    </a:lnTo>
                    <a:lnTo>
                      <a:pt x="455" y="1041"/>
                    </a:lnTo>
                    <a:lnTo>
                      <a:pt x="445" y="1037"/>
                    </a:lnTo>
                    <a:lnTo>
                      <a:pt x="438" y="1033"/>
                    </a:lnTo>
                    <a:lnTo>
                      <a:pt x="428" y="1029"/>
                    </a:lnTo>
                    <a:lnTo>
                      <a:pt x="421" y="1026"/>
                    </a:lnTo>
                    <a:lnTo>
                      <a:pt x="411" y="1022"/>
                    </a:lnTo>
                    <a:lnTo>
                      <a:pt x="404" y="1018"/>
                    </a:lnTo>
                    <a:lnTo>
                      <a:pt x="398" y="1012"/>
                    </a:lnTo>
                    <a:lnTo>
                      <a:pt x="391" y="1009"/>
                    </a:lnTo>
                    <a:lnTo>
                      <a:pt x="383" y="1005"/>
                    </a:lnTo>
                    <a:lnTo>
                      <a:pt x="374" y="1001"/>
                    </a:lnTo>
                    <a:lnTo>
                      <a:pt x="366" y="997"/>
                    </a:lnTo>
                    <a:lnTo>
                      <a:pt x="360" y="994"/>
                    </a:lnTo>
                    <a:lnTo>
                      <a:pt x="353" y="988"/>
                    </a:lnTo>
                    <a:lnTo>
                      <a:pt x="345" y="986"/>
                    </a:lnTo>
                    <a:lnTo>
                      <a:pt x="338" y="982"/>
                    </a:lnTo>
                    <a:lnTo>
                      <a:pt x="330" y="978"/>
                    </a:lnTo>
                    <a:lnTo>
                      <a:pt x="323" y="977"/>
                    </a:lnTo>
                    <a:lnTo>
                      <a:pt x="315" y="973"/>
                    </a:lnTo>
                    <a:lnTo>
                      <a:pt x="308" y="971"/>
                    </a:lnTo>
                    <a:lnTo>
                      <a:pt x="298" y="973"/>
                    </a:lnTo>
                    <a:lnTo>
                      <a:pt x="292" y="977"/>
                    </a:lnTo>
                    <a:lnTo>
                      <a:pt x="287" y="982"/>
                    </a:lnTo>
                    <a:lnTo>
                      <a:pt x="279" y="982"/>
                    </a:lnTo>
                    <a:lnTo>
                      <a:pt x="266" y="977"/>
                    </a:lnTo>
                    <a:lnTo>
                      <a:pt x="255" y="971"/>
                    </a:lnTo>
                    <a:lnTo>
                      <a:pt x="245" y="961"/>
                    </a:lnTo>
                    <a:lnTo>
                      <a:pt x="234" y="952"/>
                    </a:lnTo>
                    <a:lnTo>
                      <a:pt x="224" y="943"/>
                    </a:lnTo>
                    <a:lnTo>
                      <a:pt x="215" y="933"/>
                    </a:lnTo>
                    <a:lnTo>
                      <a:pt x="206" y="924"/>
                    </a:lnTo>
                    <a:lnTo>
                      <a:pt x="196" y="914"/>
                    </a:lnTo>
                    <a:lnTo>
                      <a:pt x="179" y="893"/>
                    </a:lnTo>
                    <a:lnTo>
                      <a:pt x="162" y="871"/>
                    </a:lnTo>
                    <a:lnTo>
                      <a:pt x="147" y="850"/>
                    </a:lnTo>
                    <a:lnTo>
                      <a:pt x="130" y="827"/>
                    </a:lnTo>
                    <a:lnTo>
                      <a:pt x="115" y="807"/>
                    </a:lnTo>
                    <a:lnTo>
                      <a:pt x="102" y="782"/>
                    </a:lnTo>
                    <a:lnTo>
                      <a:pt x="88" y="759"/>
                    </a:lnTo>
                    <a:lnTo>
                      <a:pt x="77" y="735"/>
                    </a:lnTo>
                    <a:lnTo>
                      <a:pt x="75" y="727"/>
                    </a:lnTo>
                    <a:lnTo>
                      <a:pt x="73" y="720"/>
                    </a:lnTo>
                    <a:lnTo>
                      <a:pt x="69" y="712"/>
                    </a:lnTo>
                    <a:lnTo>
                      <a:pt x="66" y="705"/>
                    </a:lnTo>
                    <a:lnTo>
                      <a:pt x="62" y="684"/>
                    </a:lnTo>
                    <a:lnTo>
                      <a:pt x="54" y="665"/>
                    </a:lnTo>
                    <a:lnTo>
                      <a:pt x="49" y="644"/>
                    </a:lnTo>
                    <a:lnTo>
                      <a:pt x="45" y="623"/>
                    </a:lnTo>
                    <a:lnTo>
                      <a:pt x="43" y="620"/>
                    </a:lnTo>
                    <a:lnTo>
                      <a:pt x="41" y="616"/>
                    </a:lnTo>
                    <a:lnTo>
                      <a:pt x="39" y="612"/>
                    </a:lnTo>
                    <a:lnTo>
                      <a:pt x="39" y="606"/>
                    </a:lnTo>
                    <a:lnTo>
                      <a:pt x="34" y="601"/>
                    </a:lnTo>
                    <a:lnTo>
                      <a:pt x="26" y="597"/>
                    </a:lnTo>
                    <a:lnTo>
                      <a:pt x="18" y="593"/>
                    </a:lnTo>
                    <a:lnTo>
                      <a:pt x="15" y="586"/>
                    </a:lnTo>
                    <a:lnTo>
                      <a:pt x="5" y="567"/>
                    </a:lnTo>
                    <a:lnTo>
                      <a:pt x="1" y="546"/>
                    </a:lnTo>
                    <a:lnTo>
                      <a:pt x="0" y="525"/>
                    </a:lnTo>
                    <a:lnTo>
                      <a:pt x="0" y="502"/>
                    </a:lnTo>
                    <a:lnTo>
                      <a:pt x="0" y="485"/>
                    </a:lnTo>
                    <a:lnTo>
                      <a:pt x="1" y="467"/>
                    </a:lnTo>
                    <a:lnTo>
                      <a:pt x="3" y="450"/>
                    </a:lnTo>
                    <a:lnTo>
                      <a:pt x="5" y="431"/>
                    </a:lnTo>
                    <a:lnTo>
                      <a:pt x="9" y="410"/>
                    </a:lnTo>
                    <a:lnTo>
                      <a:pt x="13" y="389"/>
                    </a:lnTo>
                    <a:lnTo>
                      <a:pt x="15" y="370"/>
                    </a:lnTo>
                    <a:lnTo>
                      <a:pt x="18" y="349"/>
                    </a:lnTo>
                    <a:lnTo>
                      <a:pt x="22" y="325"/>
                    </a:lnTo>
                    <a:lnTo>
                      <a:pt x="26" y="300"/>
                    </a:lnTo>
                    <a:lnTo>
                      <a:pt x="30" y="274"/>
                    </a:lnTo>
                    <a:lnTo>
                      <a:pt x="34" y="249"/>
                    </a:lnTo>
                    <a:lnTo>
                      <a:pt x="35" y="244"/>
                    </a:lnTo>
                    <a:lnTo>
                      <a:pt x="35" y="238"/>
                    </a:lnTo>
                    <a:lnTo>
                      <a:pt x="35" y="232"/>
                    </a:lnTo>
                    <a:lnTo>
                      <a:pt x="37" y="227"/>
                    </a:lnTo>
                    <a:lnTo>
                      <a:pt x="45" y="213"/>
                    </a:lnTo>
                    <a:lnTo>
                      <a:pt x="51" y="200"/>
                    </a:lnTo>
                    <a:lnTo>
                      <a:pt x="58" y="187"/>
                    </a:lnTo>
                    <a:lnTo>
                      <a:pt x="66" y="174"/>
                    </a:lnTo>
                    <a:lnTo>
                      <a:pt x="71" y="161"/>
                    </a:lnTo>
                    <a:lnTo>
                      <a:pt x="81" y="147"/>
                    </a:lnTo>
                    <a:lnTo>
                      <a:pt x="88" y="136"/>
                    </a:lnTo>
                    <a:lnTo>
                      <a:pt x="98" y="123"/>
                    </a:lnTo>
                    <a:lnTo>
                      <a:pt x="105" y="117"/>
                    </a:lnTo>
                    <a:lnTo>
                      <a:pt x="115" y="110"/>
                    </a:lnTo>
                    <a:lnTo>
                      <a:pt x="124" y="104"/>
                    </a:lnTo>
                    <a:lnTo>
                      <a:pt x="136" y="102"/>
                    </a:lnTo>
                    <a:lnTo>
                      <a:pt x="143" y="96"/>
                    </a:lnTo>
                    <a:lnTo>
                      <a:pt x="151" y="91"/>
                    </a:lnTo>
                    <a:lnTo>
                      <a:pt x="158" y="85"/>
                    </a:lnTo>
                    <a:lnTo>
                      <a:pt x="166" y="79"/>
                    </a:lnTo>
                    <a:lnTo>
                      <a:pt x="179" y="62"/>
                    </a:lnTo>
                    <a:lnTo>
                      <a:pt x="192" y="49"/>
                    </a:lnTo>
                    <a:lnTo>
                      <a:pt x="207" y="36"/>
                    </a:lnTo>
                    <a:lnTo>
                      <a:pt x="224" y="26"/>
                    </a:lnTo>
                    <a:lnTo>
                      <a:pt x="243" y="17"/>
                    </a:lnTo>
                    <a:lnTo>
                      <a:pt x="262" y="11"/>
                    </a:lnTo>
                    <a:lnTo>
                      <a:pt x="281" y="6"/>
                    </a:lnTo>
                    <a:lnTo>
                      <a:pt x="300" y="2"/>
                    </a:lnTo>
                    <a:lnTo>
                      <a:pt x="309" y="0"/>
                    </a:lnTo>
                    <a:lnTo>
                      <a:pt x="319" y="0"/>
                    </a:lnTo>
                    <a:lnTo>
                      <a:pt x="328" y="2"/>
                    </a:lnTo>
                    <a:lnTo>
                      <a:pt x="338" y="2"/>
                    </a:lnTo>
                    <a:lnTo>
                      <a:pt x="345" y="6"/>
                    </a:lnTo>
                    <a:lnTo>
                      <a:pt x="355" y="8"/>
                    </a:lnTo>
                    <a:lnTo>
                      <a:pt x="362" y="11"/>
                    </a:lnTo>
                    <a:lnTo>
                      <a:pt x="372" y="15"/>
                    </a:lnTo>
                    <a:lnTo>
                      <a:pt x="379" y="19"/>
                    </a:lnTo>
                    <a:lnTo>
                      <a:pt x="389" y="21"/>
                    </a:lnTo>
                    <a:lnTo>
                      <a:pt x="396" y="25"/>
                    </a:lnTo>
                    <a:lnTo>
                      <a:pt x="404" y="28"/>
                    </a:lnTo>
                    <a:lnTo>
                      <a:pt x="413" y="30"/>
                    </a:lnTo>
                    <a:lnTo>
                      <a:pt x="421" y="34"/>
                    </a:lnTo>
                    <a:lnTo>
                      <a:pt x="428" y="38"/>
                    </a:lnTo>
                    <a:lnTo>
                      <a:pt x="436" y="4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2">
                <a:extLst>
                  <a:ext uri="{FF2B5EF4-FFF2-40B4-BE49-F238E27FC236}">
                    <a16:creationId xmlns:a16="http://schemas.microsoft.com/office/drawing/2014/main" id="{6847BFA7-48A9-4E11-8C1A-17FDA65636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82" y="3710"/>
                <a:ext cx="959" cy="1848"/>
              </a:xfrm>
              <a:custGeom>
                <a:avLst/>
                <a:gdLst>
                  <a:gd name="T0" fmla="*/ 418 w 495"/>
                  <a:gd name="T1" fmla="*/ 81 h 1056"/>
                  <a:gd name="T2" fmla="*/ 389 w 495"/>
                  <a:gd name="T3" fmla="*/ 113 h 1056"/>
                  <a:gd name="T4" fmla="*/ 340 w 495"/>
                  <a:gd name="T5" fmla="*/ 149 h 1056"/>
                  <a:gd name="T6" fmla="*/ 291 w 495"/>
                  <a:gd name="T7" fmla="*/ 183 h 1056"/>
                  <a:gd name="T8" fmla="*/ 287 w 495"/>
                  <a:gd name="T9" fmla="*/ 215 h 1056"/>
                  <a:gd name="T10" fmla="*/ 342 w 495"/>
                  <a:gd name="T11" fmla="*/ 200 h 1056"/>
                  <a:gd name="T12" fmla="*/ 412 w 495"/>
                  <a:gd name="T13" fmla="*/ 157 h 1056"/>
                  <a:gd name="T14" fmla="*/ 476 w 495"/>
                  <a:gd name="T15" fmla="*/ 138 h 1056"/>
                  <a:gd name="T16" fmla="*/ 480 w 495"/>
                  <a:gd name="T17" fmla="*/ 225 h 1056"/>
                  <a:gd name="T18" fmla="*/ 418 w 495"/>
                  <a:gd name="T19" fmla="*/ 270 h 1056"/>
                  <a:gd name="T20" fmla="*/ 342 w 495"/>
                  <a:gd name="T21" fmla="*/ 308 h 1056"/>
                  <a:gd name="T22" fmla="*/ 297 w 495"/>
                  <a:gd name="T23" fmla="*/ 347 h 1056"/>
                  <a:gd name="T24" fmla="*/ 336 w 495"/>
                  <a:gd name="T25" fmla="*/ 362 h 1056"/>
                  <a:gd name="T26" fmla="*/ 416 w 495"/>
                  <a:gd name="T27" fmla="*/ 334 h 1056"/>
                  <a:gd name="T28" fmla="*/ 484 w 495"/>
                  <a:gd name="T29" fmla="*/ 310 h 1056"/>
                  <a:gd name="T30" fmla="*/ 486 w 495"/>
                  <a:gd name="T31" fmla="*/ 359 h 1056"/>
                  <a:gd name="T32" fmla="*/ 436 w 495"/>
                  <a:gd name="T33" fmla="*/ 423 h 1056"/>
                  <a:gd name="T34" fmla="*/ 361 w 495"/>
                  <a:gd name="T35" fmla="*/ 478 h 1056"/>
                  <a:gd name="T36" fmla="*/ 293 w 495"/>
                  <a:gd name="T37" fmla="*/ 515 h 1056"/>
                  <a:gd name="T38" fmla="*/ 281 w 495"/>
                  <a:gd name="T39" fmla="*/ 551 h 1056"/>
                  <a:gd name="T40" fmla="*/ 327 w 495"/>
                  <a:gd name="T41" fmla="*/ 551 h 1056"/>
                  <a:gd name="T42" fmla="*/ 384 w 495"/>
                  <a:gd name="T43" fmla="*/ 527 h 1056"/>
                  <a:gd name="T44" fmla="*/ 474 w 495"/>
                  <a:gd name="T45" fmla="*/ 485 h 1056"/>
                  <a:gd name="T46" fmla="*/ 476 w 495"/>
                  <a:gd name="T47" fmla="*/ 544 h 1056"/>
                  <a:gd name="T48" fmla="*/ 412 w 495"/>
                  <a:gd name="T49" fmla="*/ 608 h 1056"/>
                  <a:gd name="T50" fmla="*/ 338 w 495"/>
                  <a:gd name="T51" fmla="*/ 650 h 1056"/>
                  <a:gd name="T52" fmla="*/ 274 w 495"/>
                  <a:gd name="T53" fmla="*/ 670 h 1056"/>
                  <a:gd name="T54" fmla="*/ 242 w 495"/>
                  <a:gd name="T55" fmla="*/ 702 h 1056"/>
                  <a:gd name="T56" fmla="*/ 257 w 495"/>
                  <a:gd name="T57" fmla="*/ 719 h 1056"/>
                  <a:gd name="T58" fmla="*/ 317 w 495"/>
                  <a:gd name="T59" fmla="*/ 699 h 1056"/>
                  <a:gd name="T60" fmla="*/ 370 w 495"/>
                  <a:gd name="T61" fmla="*/ 682 h 1056"/>
                  <a:gd name="T62" fmla="*/ 421 w 495"/>
                  <a:gd name="T63" fmla="*/ 670 h 1056"/>
                  <a:gd name="T64" fmla="*/ 436 w 495"/>
                  <a:gd name="T65" fmla="*/ 702 h 1056"/>
                  <a:gd name="T66" fmla="*/ 404 w 495"/>
                  <a:gd name="T67" fmla="*/ 735 h 1056"/>
                  <a:gd name="T68" fmla="*/ 346 w 495"/>
                  <a:gd name="T69" fmla="*/ 772 h 1056"/>
                  <a:gd name="T70" fmla="*/ 293 w 495"/>
                  <a:gd name="T71" fmla="*/ 799 h 1056"/>
                  <a:gd name="T72" fmla="*/ 236 w 495"/>
                  <a:gd name="T73" fmla="*/ 821 h 1056"/>
                  <a:gd name="T74" fmla="*/ 200 w 495"/>
                  <a:gd name="T75" fmla="*/ 855 h 1056"/>
                  <a:gd name="T76" fmla="*/ 236 w 495"/>
                  <a:gd name="T77" fmla="*/ 865 h 1056"/>
                  <a:gd name="T78" fmla="*/ 319 w 495"/>
                  <a:gd name="T79" fmla="*/ 833 h 1056"/>
                  <a:gd name="T80" fmla="*/ 367 w 495"/>
                  <a:gd name="T81" fmla="*/ 821 h 1056"/>
                  <a:gd name="T82" fmla="*/ 300 w 495"/>
                  <a:gd name="T83" fmla="*/ 901 h 1056"/>
                  <a:gd name="T84" fmla="*/ 242 w 495"/>
                  <a:gd name="T85" fmla="*/ 950 h 1056"/>
                  <a:gd name="T86" fmla="*/ 200 w 495"/>
                  <a:gd name="T87" fmla="*/ 974 h 1056"/>
                  <a:gd name="T88" fmla="*/ 144 w 495"/>
                  <a:gd name="T89" fmla="*/ 1005 h 1056"/>
                  <a:gd name="T90" fmla="*/ 76 w 495"/>
                  <a:gd name="T91" fmla="*/ 1035 h 1056"/>
                  <a:gd name="T92" fmla="*/ 0 w 495"/>
                  <a:gd name="T93" fmla="*/ 1056 h 1056"/>
                  <a:gd name="T94" fmla="*/ 36 w 495"/>
                  <a:gd name="T95" fmla="*/ 1005 h 1056"/>
                  <a:gd name="T96" fmla="*/ 51 w 495"/>
                  <a:gd name="T97" fmla="*/ 920 h 1056"/>
                  <a:gd name="T98" fmla="*/ 134 w 495"/>
                  <a:gd name="T99" fmla="*/ 786 h 1056"/>
                  <a:gd name="T100" fmla="*/ 162 w 495"/>
                  <a:gd name="T101" fmla="*/ 672 h 1056"/>
                  <a:gd name="T102" fmla="*/ 178 w 495"/>
                  <a:gd name="T103" fmla="*/ 591 h 1056"/>
                  <a:gd name="T104" fmla="*/ 223 w 495"/>
                  <a:gd name="T105" fmla="*/ 419 h 1056"/>
                  <a:gd name="T106" fmla="*/ 213 w 495"/>
                  <a:gd name="T107" fmla="*/ 302 h 1056"/>
                  <a:gd name="T108" fmla="*/ 198 w 495"/>
                  <a:gd name="T109" fmla="*/ 132 h 1056"/>
                  <a:gd name="T110" fmla="*/ 253 w 495"/>
                  <a:gd name="T111" fmla="*/ 94 h 1056"/>
                  <a:gd name="T112" fmla="*/ 317 w 495"/>
                  <a:gd name="T113" fmla="*/ 53 h 1056"/>
                  <a:gd name="T114" fmla="*/ 382 w 495"/>
                  <a:gd name="T115" fmla="*/ 9 h 10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95" h="1056">
                    <a:moveTo>
                      <a:pt x="410" y="9"/>
                    </a:moveTo>
                    <a:lnTo>
                      <a:pt x="416" y="26"/>
                    </a:lnTo>
                    <a:lnTo>
                      <a:pt x="421" y="43"/>
                    </a:lnTo>
                    <a:lnTo>
                      <a:pt x="423" y="60"/>
                    </a:lnTo>
                    <a:lnTo>
                      <a:pt x="421" y="79"/>
                    </a:lnTo>
                    <a:lnTo>
                      <a:pt x="418" y="81"/>
                    </a:lnTo>
                    <a:lnTo>
                      <a:pt x="418" y="85"/>
                    </a:lnTo>
                    <a:lnTo>
                      <a:pt x="416" y="89"/>
                    </a:lnTo>
                    <a:lnTo>
                      <a:pt x="414" y="92"/>
                    </a:lnTo>
                    <a:lnTo>
                      <a:pt x="406" y="100"/>
                    </a:lnTo>
                    <a:lnTo>
                      <a:pt x="399" y="107"/>
                    </a:lnTo>
                    <a:lnTo>
                      <a:pt x="389" y="113"/>
                    </a:lnTo>
                    <a:lnTo>
                      <a:pt x="380" y="119"/>
                    </a:lnTo>
                    <a:lnTo>
                      <a:pt x="372" y="124"/>
                    </a:lnTo>
                    <a:lnTo>
                      <a:pt x="363" y="132"/>
                    </a:lnTo>
                    <a:lnTo>
                      <a:pt x="353" y="138"/>
                    </a:lnTo>
                    <a:lnTo>
                      <a:pt x="346" y="143"/>
                    </a:lnTo>
                    <a:lnTo>
                      <a:pt x="340" y="149"/>
                    </a:lnTo>
                    <a:lnTo>
                      <a:pt x="333" y="153"/>
                    </a:lnTo>
                    <a:lnTo>
                      <a:pt x="325" y="157"/>
                    </a:lnTo>
                    <a:lnTo>
                      <a:pt x="319" y="162"/>
                    </a:lnTo>
                    <a:lnTo>
                      <a:pt x="308" y="170"/>
                    </a:lnTo>
                    <a:lnTo>
                      <a:pt x="300" y="175"/>
                    </a:lnTo>
                    <a:lnTo>
                      <a:pt x="291" y="183"/>
                    </a:lnTo>
                    <a:lnTo>
                      <a:pt x="281" y="191"/>
                    </a:lnTo>
                    <a:lnTo>
                      <a:pt x="278" y="194"/>
                    </a:lnTo>
                    <a:lnTo>
                      <a:pt x="276" y="200"/>
                    </a:lnTo>
                    <a:lnTo>
                      <a:pt x="276" y="206"/>
                    </a:lnTo>
                    <a:lnTo>
                      <a:pt x="278" y="211"/>
                    </a:lnTo>
                    <a:lnTo>
                      <a:pt x="287" y="215"/>
                    </a:lnTo>
                    <a:lnTo>
                      <a:pt x="297" y="217"/>
                    </a:lnTo>
                    <a:lnTo>
                      <a:pt x="306" y="215"/>
                    </a:lnTo>
                    <a:lnTo>
                      <a:pt x="315" y="213"/>
                    </a:lnTo>
                    <a:lnTo>
                      <a:pt x="325" y="209"/>
                    </a:lnTo>
                    <a:lnTo>
                      <a:pt x="334" y="206"/>
                    </a:lnTo>
                    <a:lnTo>
                      <a:pt x="342" y="200"/>
                    </a:lnTo>
                    <a:lnTo>
                      <a:pt x="351" y="196"/>
                    </a:lnTo>
                    <a:lnTo>
                      <a:pt x="365" y="191"/>
                    </a:lnTo>
                    <a:lnTo>
                      <a:pt x="376" y="181"/>
                    </a:lnTo>
                    <a:lnTo>
                      <a:pt x="387" y="174"/>
                    </a:lnTo>
                    <a:lnTo>
                      <a:pt x="399" y="164"/>
                    </a:lnTo>
                    <a:lnTo>
                      <a:pt x="412" y="157"/>
                    </a:lnTo>
                    <a:lnTo>
                      <a:pt x="423" y="147"/>
                    </a:lnTo>
                    <a:lnTo>
                      <a:pt x="436" y="141"/>
                    </a:lnTo>
                    <a:lnTo>
                      <a:pt x="450" y="136"/>
                    </a:lnTo>
                    <a:lnTo>
                      <a:pt x="459" y="136"/>
                    </a:lnTo>
                    <a:lnTo>
                      <a:pt x="469" y="136"/>
                    </a:lnTo>
                    <a:lnTo>
                      <a:pt x="476" y="138"/>
                    </a:lnTo>
                    <a:lnTo>
                      <a:pt x="484" y="145"/>
                    </a:lnTo>
                    <a:lnTo>
                      <a:pt x="491" y="160"/>
                    </a:lnTo>
                    <a:lnTo>
                      <a:pt x="495" y="179"/>
                    </a:lnTo>
                    <a:lnTo>
                      <a:pt x="495" y="198"/>
                    </a:lnTo>
                    <a:lnTo>
                      <a:pt x="489" y="217"/>
                    </a:lnTo>
                    <a:lnTo>
                      <a:pt x="480" y="225"/>
                    </a:lnTo>
                    <a:lnTo>
                      <a:pt x="470" y="234"/>
                    </a:lnTo>
                    <a:lnTo>
                      <a:pt x="459" y="242"/>
                    </a:lnTo>
                    <a:lnTo>
                      <a:pt x="450" y="249"/>
                    </a:lnTo>
                    <a:lnTo>
                      <a:pt x="440" y="257"/>
                    </a:lnTo>
                    <a:lnTo>
                      <a:pt x="429" y="264"/>
                    </a:lnTo>
                    <a:lnTo>
                      <a:pt x="418" y="270"/>
                    </a:lnTo>
                    <a:lnTo>
                      <a:pt x="406" y="276"/>
                    </a:lnTo>
                    <a:lnTo>
                      <a:pt x="393" y="281"/>
                    </a:lnTo>
                    <a:lnTo>
                      <a:pt x="382" y="289"/>
                    </a:lnTo>
                    <a:lnTo>
                      <a:pt x="368" y="294"/>
                    </a:lnTo>
                    <a:lnTo>
                      <a:pt x="355" y="300"/>
                    </a:lnTo>
                    <a:lnTo>
                      <a:pt x="342" y="308"/>
                    </a:lnTo>
                    <a:lnTo>
                      <a:pt x="331" y="313"/>
                    </a:lnTo>
                    <a:lnTo>
                      <a:pt x="317" y="321"/>
                    </a:lnTo>
                    <a:lnTo>
                      <a:pt x="304" y="328"/>
                    </a:lnTo>
                    <a:lnTo>
                      <a:pt x="300" y="334"/>
                    </a:lnTo>
                    <a:lnTo>
                      <a:pt x="298" y="340"/>
                    </a:lnTo>
                    <a:lnTo>
                      <a:pt x="297" y="347"/>
                    </a:lnTo>
                    <a:lnTo>
                      <a:pt x="298" y="353"/>
                    </a:lnTo>
                    <a:lnTo>
                      <a:pt x="302" y="361"/>
                    </a:lnTo>
                    <a:lnTo>
                      <a:pt x="310" y="362"/>
                    </a:lnTo>
                    <a:lnTo>
                      <a:pt x="317" y="362"/>
                    </a:lnTo>
                    <a:lnTo>
                      <a:pt x="323" y="364"/>
                    </a:lnTo>
                    <a:lnTo>
                      <a:pt x="336" y="362"/>
                    </a:lnTo>
                    <a:lnTo>
                      <a:pt x="350" y="361"/>
                    </a:lnTo>
                    <a:lnTo>
                      <a:pt x="363" y="357"/>
                    </a:lnTo>
                    <a:lnTo>
                      <a:pt x="376" y="351"/>
                    </a:lnTo>
                    <a:lnTo>
                      <a:pt x="389" y="345"/>
                    </a:lnTo>
                    <a:lnTo>
                      <a:pt x="402" y="340"/>
                    </a:lnTo>
                    <a:lnTo>
                      <a:pt x="416" y="334"/>
                    </a:lnTo>
                    <a:lnTo>
                      <a:pt x="429" y="328"/>
                    </a:lnTo>
                    <a:lnTo>
                      <a:pt x="440" y="321"/>
                    </a:lnTo>
                    <a:lnTo>
                      <a:pt x="453" y="315"/>
                    </a:lnTo>
                    <a:lnTo>
                      <a:pt x="467" y="311"/>
                    </a:lnTo>
                    <a:lnTo>
                      <a:pt x="480" y="308"/>
                    </a:lnTo>
                    <a:lnTo>
                      <a:pt x="484" y="310"/>
                    </a:lnTo>
                    <a:lnTo>
                      <a:pt x="489" y="311"/>
                    </a:lnTo>
                    <a:lnTo>
                      <a:pt x="491" y="315"/>
                    </a:lnTo>
                    <a:lnTo>
                      <a:pt x="493" y="319"/>
                    </a:lnTo>
                    <a:lnTo>
                      <a:pt x="495" y="332"/>
                    </a:lnTo>
                    <a:lnTo>
                      <a:pt x="491" y="345"/>
                    </a:lnTo>
                    <a:lnTo>
                      <a:pt x="486" y="359"/>
                    </a:lnTo>
                    <a:lnTo>
                      <a:pt x="480" y="370"/>
                    </a:lnTo>
                    <a:lnTo>
                      <a:pt x="472" y="381"/>
                    </a:lnTo>
                    <a:lnTo>
                      <a:pt x="465" y="391"/>
                    </a:lnTo>
                    <a:lnTo>
                      <a:pt x="455" y="400"/>
                    </a:lnTo>
                    <a:lnTo>
                      <a:pt x="446" y="410"/>
                    </a:lnTo>
                    <a:lnTo>
                      <a:pt x="436" y="423"/>
                    </a:lnTo>
                    <a:lnTo>
                      <a:pt x="427" y="434"/>
                    </a:lnTo>
                    <a:lnTo>
                      <a:pt x="414" y="446"/>
                    </a:lnTo>
                    <a:lnTo>
                      <a:pt x="402" y="453"/>
                    </a:lnTo>
                    <a:lnTo>
                      <a:pt x="387" y="463"/>
                    </a:lnTo>
                    <a:lnTo>
                      <a:pt x="374" y="470"/>
                    </a:lnTo>
                    <a:lnTo>
                      <a:pt x="361" y="478"/>
                    </a:lnTo>
                    <a:lnTo>
                      <a:pt x="348" y="485"/>
                    </a:lnTo>
                    <a:lnTo>
                      <a:pt x="336" y="491"/>
                    </a:lnTo>
                    <a:lnTo>
                      <a:pt x="325" y="497"/>
                    </a:lnTo>
                    <a:lnTo>
                      <a:pt x="314" y="504"/>
                    </a:lnTo>
                    <a:lnTo>
                      <a:pt x="300" y="510"/>
                    </a:lnTo>
                    <a:lnTo>
                      <a:pt x="293" y="515"/>
                    </a:lnTo>
                    <a:lnTo>
                      <a:pt x="285" y="521"/>
                    </a:lnTo>
                    <a:lnTo>
                      <a:pt x="278" y="529"/>
                    </a:lnTo>
                    <a:lnTo>
                      <a:pt x="274" y="538"/>
                    </a:lnTo>
                    <a:lnTo>
                      <a:pt x="276" y="542"/>
                    </a:lnTo>
                    <a:lnTo>
                      <a:pt x="278" y="548"/>
                    </a:lnTo>
                    <a:lnTo>
                      <a:pt x="281" y="551"/>
                    </a:lnTo>
                    <a:lnTo>
                      <a:pt x="285" y="553"/>
                    </a:lnTo>
                    <a:lnTo>
                      <a:pt x="295" y="555"/>
                    </a:lnTo>
                    <a:lnTo>
                      <a:pt x="306" y="555"/>
                    </a:lnTo>
                    <a:lnTo>
                      <a:pt x="315" y="555"/>
                    </a:lnTo>
                    <a:lnTo>
                      <a:pt x="325" y="551"/>
                    </a:lnTo>
                    <a:lnTo>
                      <a:pt x="327" y="551"/>
                    </a:lnTo>
                    <a:lnTo>
                      <a:pt x="329" y="549"/>
                    </a:lnTo>
                    <a:lnTo>
                      <a:pt x="329" y="548"/>
                    </a:lnTo>
                    <a:lnTo>
                      <a:pt x="331" y="548"/>
                    </a:lnTo>
                    <a:lnTo>
                      <a:pt x="350" y="540"/>
                    </a:lnTo>
                    <a:lnTo>
                      <a:pt x="367" y="534"/>
                    </a:lnTo>
                    <a:lnTo>
                      <a:pt x="384" y="527"/>
                    </a:lnTo>
                    <a:lnTo>
                      <a:pt x="401" y="517"/>
                    </a:lnTo>
                    <a:lnTo>
                      <a:pt x="418" y="510"/>
                    </a:lnTo>
                    <a:lnTo>
                      <a:pt x="436" y="502"/>
                    </a:lnTo>
                    <a:lnTo>
                      <a:pt x="453" y="495"/>
                    </a:lnTo>
                    <a:lnTo>
                      <a:pt x="470" y="487"/>
                    </a:lnTo>
                    <a:lnTo>
                      <a:pt x="474" y="485"/>
                    </a:lnTo>
                    <a:lnTo>
                      <a:pt x="480" y="485"/>
                    </a:lnTo>
                    <a:lnTo>
                      <a:pt x="486" y="487"/>
                    </a:lnTo>
                    <a:lnTo>
                      <a:pt x="489" y="489"/>
                    </a:lnTo>
                    <a:lnTo>
                      <a:pt x="491" y="493"/>
                    </a:lnTo>
                    <a:lnTo>
                      <a:pt x="486" y="519"/>
                    </a:lnTo>
                    <a:lnTo>
                      <a:pt x="476" y="544"/>
                    </a:lnTo>
                    <a:lnTo>
                      <a:pt x="463" y="566"/>
                    </a:lnTo>
                    <a:lnTo>
                      <a:pt x="444" y="585"/>
                    </a:lnTo>
                    <a:lnTo>
                      <a:pt x="435" y="589"/>
                    </a:lnTo>
                    <a:lnTo>
                      <a:pt x="427" y="595"/>
                    </a:lnTo>
                    <a:lnTo>
                      <a:pt x="419" y="602"/>
                    </a:lnTo>
                    <a:lnTo>
                      <a:pt x="412" y="608"/>
                    </a:lnTo>
                    <a:lnTo>
                      <a:pt x="399" y="614"/>
                    </a:lnTo>
                    <a:lnTo>
                      <a:pt x="387" y="619"/>
                    </a:lnTo>
                    <a:lnTo>
                      <a:pt x="374" y="627"/>
                    </a:lnTo>
                    <a:lnTo>
                      <a:pt x="363" y="634"/>
                    </a:lnTo>
                    <a:lnTo>
                      <a:pt x="351" y="642"/>
                    </a:lnTo>
                    <a:lnTo>
                      <a:pt x="338" y="650"/>
                    </a:lnTo>
                    <a:lnTo>
                      <a:pt x="327" y="655"/>
                    </a:lnTo>
                    <a:lnTo>
                      <a:pt x="314" y="659"/>
                    </a:lnTo>
                    <a:lnTo>
                      <a:pt x="302" y="661"/>
                    </a:lnTo>
                    <a:lnTo>
                      <a:pt x="293" y="663"/>
                    </a:lnTo>
                    <a:lnTo>
                      <a:pt x="283" y="667"/>
                    </a:lnTo>
                    <a:lnTo>
                      <a:pt x="274" y="670"/>
                    </a:lnTo>
                    <a:lnTo>
                      <a:pt x="264" y="674"/>
                    </a:lnTo>
                    <a:lnTo>
                      <a:pt x="257" y="680"/>
                    </a:lnTo>
                    <a:lnTo>
                      <a:pt x="249" y="687"/>
                    </a:lnTo>
                    <a:lnTo>
                      <a:pt x="242" y="695"/>
                    </a:lnTo>
                    <a:lnTo>
                      <a:pt x="242" y="699"/>
                    </a:lnTo>
                    <a:lnTo>
                      <a:pt x="242" y="702"/>
                    </a:lnTo>
                    <a:lnTo>
                      <a:pt x="242" y="708"/>
                    </a:lnTo>
                    <a:lnTo>
                      <a:pt x="242" y="712"/>
                    </a:lnTo>
                    <a:lnTo>
                      <a:pt x="246" y="716"/>
                    </a:lnTo>
                    <a:lnTo>
                      <a:pt x="249" y="718"/>
                    </a:lnTo>
                    <a:lnTo>
                      <a:pt x="253" y="719"/>
                    </a:lnTo>
                    <a:lnTo>
                      <a:pt x="257" y="719"/>
                    </a:lnTo>
                    <a:lnTo>
                      <a:pt x="266" y="716"/>
                    </a:lnTo>
                    <a:lnTo>
                      <a:pt x="278" y="712"/>
                    </a:lnTo>
                    <a:lnTo>
                      <a:pt x="287" y="708"/>
                    </a:lnTo>
                    <a:lnTo>
                      <a:pt x="297" y="706"/>
                    </a:lnTo>
                    <a:lnTo>
                      <a:pt x="308" y="702"/>
                    </a:lnTo>
                    <a:lnTo>
                      <a:pt x="317" y="699"/>
                    </a:lnTo>
                    <a:lnTo>
                      <a:pt x="327" y="695"/>
                    </a:lnTo>
                    <a:lnTo>
                      <a:pt x="336" y="691"/>
                    </a:lnTo>
                    <a:lnTo>
                      <a:pt x="346" y="689"/>
                    </a:lnTo>
                    <a:lnTo>
                      <a:pt x="353" y="687"/>
                    </a:lnTo>
                    <a:lnTo>
                      <a:pt x="363" y="685"/>
                    </a:lnTo>
                    <a:lnTo>
                      <a:pt x="370" y="682"/>
                    </a:lnTo>
                    <a:lnTo>
                      <a:pt x="378" y="680"/>
                    </a:lnTo>
                    <a:lnTo>
                      <a:pt x="387" y="678"/>
                    </a:lnTo>
                    <a:lnTo>
                      <a:pt x="395" y="676"/>
                    </a:lnTo>
                    <a:lnTo>
                      <a:pt x="404" y="674"/>
                    </a:lnTo>
                    <a:lnTo>
                      <a:pt x="414" y="672"/>
                    </a:lnTo>
                    <a:lnTo>
                      <a:pt x="421" y="670"/>
                    </a:lnTo>
                    <a:lnTo>
                      <a:pt x="431" y="670"/>
                    </a:lnTo>
                    <a:lnTo>
                      <a:pt x="440" y="672"/>
                    </a:lnTo>
                    <a:lnTo>
                      <a:pt x="440" y="680"/>
                    </a:lnTo>
                    <a:lnTo>
                      <a:pt x="440" y="687"/>
                    </a:lnTo>
                    <a:lnTo>
                      <a:pt x="438" y="697"/>
                    </a:lnTo>
                    <a:lnTo>
                      <a:pt x="436" y="702"/>
                    </a:lnTo>
                    <a:lnTo>
                      <a:pt x="433" y="706"/>
                    </a:lnTo>
                    <a:lnTo>
                      <a:pt x="429" y="710"/>
                    </a:lnTo>
                    <a:lnTo>
                      <a:pt x="425" y="716"/>
                    </a:lnTo>
                    <a:lnTo>
                      <a:pt x="421" y="719"/>
                    </a:lnTo>
                    <a:lnTo>
                      <a:pt x="412" y="727"/>
                    </a:lnTo>
                    <a:lnTo>
                      <a:pt x="404" y="735"/>
                    </a:lnTo>
                    <a:lnTo>
                      <a:pt x="393" y="740"/>
                    </a:lnTo>
                    <a:lnTo>
                      <a:pt x="384" y="748"/>
                    </a:lnTo>
                    <a:lnTo>
                      <a:pt x="374" y="753"/>
                    </a:lnTo>
                    <a:lnTo>
                      <a:pt x="365" y="759"/>
                    </a:lnTo>
                    <a:lnTo>
                      <a:pt x="355" y="765"/>
                    </a:lnTo>
                    <a:lnTo>
                      <a:pt x="346" y="772"/>
                    </a:lnTo>
                    <a:lnTo>
                      <a:pt x="338" y="776"/>
                    </a:lnTo>
                    <a:lnTo>
                      <a:pt x="329" y="780"/>
                    </a:lnTo>
                    <a:lnTo>
                      <a:pt x="321" y="784"/>
                    </a:lnTo>
                    <a:lnTo>
                      <a:pt x="312" y="787"/>
                    </a:lnTo>
                    <a:lnTo>
                      <a:pt x="302" y="795"/>
                    </a:lnTo>
                    <a:lnTo>
                      <a:pt x="293" y="799"/>
                    </a:lnTo>
                    <a:lnTo>
                      <a:pt x="283" y="803"/>
                    </a:lnTo>
                    <a:lnTo>
                      <a:pt x="274" y="808"/>
                    </a:lnTo>
                    <a:lnTo>
                      <a:pt x="264" y="812"/>
                    </a:lnTo>
                    <a:lnTo>
                      <a:pt x="255" y="814"/>
                    </a:lnTo>
                    <a:lnTo>
                      <a:pt x="244" y="818"/>
                    </a:lnTo>
                    <a:lnTo>
                      <a:pt x="236" y="821"/>
                    </a:lnTo>
                    <a:lnTo>
                      <a:pt x="227" y="827"/>
                    </a:lnTo>
                    <a:lnTo>
                      <a:pt x="217" y="833"/>
                    </a:lnTo>
                    <a:lnTo>
                      <a:pt x="210" y="840"/>
                    </a:lnTo>
                    <a:lnTo>
                      <a:pt x="202" y="848"/>
                    </a:lnTo>
                    <a:lnTo>
                      <a:pt x="200" y="852"/>
                    </a:lnTo>
                    <a:lnTo>
                      <a:pt x="200" y="855"/>
                    </a:lnTo>
                    <a:lnTo>
                      <a:pt x="200" y="861"/>
                    </a:lnTo>
                    <a:lnTo>
                      <a:pt x="204" y="865"/>
                    </a:lnTo>
                    <a:lnTo>
                      <a:pt x="212" y="867"/>
                    </a:lnTo>
                    <a:lnTo>
                      <a:pt x="221" y="867"/>
                    </a:lnTo>
                    <a:lnTo>
                      <a:pt x="229" y="867"/>
                    </a:lnTo>
                    <a:lnTo>
                      <a:pt x="236" y="865"/>
                    </a:lnTo>
                    <a:lnTo>
                      <a:pt x="249" y="859"/>
                    </a:lnTo>
                    <a:lnTo>
                      <a:pt x="264" y="854"/>
                    </a:lnTo>
                    <a:lnTo>
                      <a:pt x="278" y="848"/>
                    </a:lnTo>
                    <a:lnTo>
                      <a:pt x="293" y="842"/>
                    </a:lnTo>
                    <a:lnTo>
                      <a:pt x="306" y="838"/>
                    </a:lnTo>
                    <a:lnTo>
                      <a:pt x="319" y="833"/>
                    </a:lnTo>
                    <a:lnTo>
                      <a:pt x="334" y="827"/>
                    </a:lnTo>
                    <a:lnTo>
                      <a:pt x="348" y="821"/>
                    </a:lnTo>
                    <a:lnTo>
                      <a:pt x="353" y="821"/>
                    </a:lnTo>
                    <a:lnTo>
                      <a:pt x="357" y="820"/>
                    </a:lnTo>
                    <a:lnTo>
                      <a:pt x="363" y="820"/>
                    </a:lnTo>
                    <a:lnTo>
                      <a:pt x="367" y="821"/>
                    </a:lnTo>
                    <a:lnTo>
                      <a:pt x="357" y="837"/>
                    </a:lnTo>
                    <a:lnTo>
                      <a:pt x="348" y="850"/>
                    </a:lnTo>
                    <a:lnTo>
                      <a:pt x="336" y="863"/>
                    </a:lnTo>
                    <a:lnTo>
                      <a:pt x="327" y="876"/>
                    </a:lnTo>
                    <a:lnTo>
                      <a:pt x="314" y="889"/>
                    </a:lnTo>
                    <a:lnTo>
                      <a:pt x="300" y="901"/>
                    </a:lnTo>
                    <a:lnTo>
                      <a:pt x="287" y="912"/>
                    </a:lnTo>
                    <a:lnTo>
                      <a:pt x="274" y="923"/>
                    </a:lnTo>
                    <a:lnTo>
                      <a:pt x="266" y="929"/>
                    </a:lnTo>
                    <a:lnTo>
                      <a:pt x="259" y="937"/>
                    </a:lnTo>
                    <a:lnTo>
                      <a:pt x="249" y="944"/>
                    </a:lnTo>
                    <a:lnTo>
                      <a:pt x="242" y="950"/>
                    </a:lnTo>
                    <a:lnTo>
                      <a:pt x="234" y="954"/>
                    </a:lnTo>
                    <a:lnTo>
                      <a:pt x="229" y="957"/>
                    </a:lnTo>
                    <a:lnTo>
                      <a:pt x="221" y="963"/>
                    </a:lnTo>
                    <a:lnTo>
                      <a:pt x="213" y="967"/>
                    </a:lnTo>
                    <a:lnTo>
                      <a:pt x="206" y="971"/>
                    </a:lnTo>
                    <a:lnTo>
                      <a:pt x="200" y="974"/>
                    </a:lnTo>
                    <a:lnTo>
                      <a:pt x="193" y="976"/>
                    </a:lnTo>
                    <a:lnTo>
                      <a:pt x="185" y="980"/>
                    </a:lnTo>
                    <a:lnTo>
                      <a:pt x="174" y="986"/>
                    </a:lnTo>
                    <a:lnTo>
                      <a:pt x="164" y="991"/>
                    </a:lnTo>
                    <a:lnTo>
                      <a:pt x="153" y="997"/>
                    </a:lnTo>
                    <a:lnTo>
                      <a:pt x="144" y="1005"/>
                    </a:lnTo>
                    <a:lnTo>
                      <a:pt x="132" y="1010"/>
                    </a:lnTo>
                    <a:lnTo>
                      <a:pt x="121" y="1014"/>
                    </a:lnTo>
                    <a:lnTo>
                      <a:pt x="111" y="1020"/>
                    </a:lnTo>
                    <a:lnTo>
                      <a:pt x="100" y="1024"/>
                    </a:lnTo>
                    <a:lnTo>
                      <a:pt x="89" y="1029"/>
                    </a:lnTo>
                    <a:lnTo>
                      <a:pt x="76" y="1035"/>
                    </a:lnTo>
                    <a:lnTo>
                      <a:pt x="64" y="1041"/>
                    </a:lnTo>
                    <a:lnTo>
                      <a:pt x="51" y="1044"/>
                    </a:lnTo>
                    <a:lnTo>
                      <a:pt x="38" y="1048"/>
                    </a:lnTo>
                    <a:lnTo>
                      <a:pt x="25" y="1052"/>
                    </a:lnTo>
                    <a:lnTo>
                      <a:pt x="13" y="1054"/>
                    </a:lnTo>
                    <a:lnTo>
                      <a:pt x="0" y="1056"/>
                    </a:lnTo>
                    <a:lnTo>
                      <a:pt x="2" y="1050"/>
                    </a:lnTo>
                    <a:lnTo>
                      <a:pt x="6" y="1044"/>
                    </a:lnTo>
                    <a:lnTo>
                      <a:pt x="11" y="1041"/>
                    </a:lnTo>
                    <a:lnTo>
                      <a:pt x="15" y="1035"/>
                    </a:lnTo>
                    <a:lnTo>
                      <a:pt x="26" y="1022"/>
                    </a:lnTo>
                    <a:lnTo>
                      <a:pt x="36" y="1005"/>
                    </a:lnTo>
                    <a:lnTo>
                      <a:pt x="42" y="988"/>
                    </a:lnTo>
                    <a:lnTo>
                      <a:pt x="47" y="969"/>
                    </a:lnTo>
                    <a:lnTo>
                      <a:pt x="47" y="956"/>
                    </a:lnTo>
                    <a:lnTo>
                      <a:pt x="49" y="944"/>
                    </a:lnTo>
                    <a:lnTo>
                      <a:pt x="51" y="933"/>
                    </a:lnTo>
                    <a:lnTo>
                      <a:pt x="51" y="920"/>
                    </a:lnTo>
                    <a:lnTo>
                      <a:pt x="62" y="895"/>
                    </a:lnTo>
                    <a:lnTo>
                      <a:pt x="76" y="872"/>
                    </a:lnTo>
                    <a:lnTo>
                      <a:pt x="87" y="850"/>
                    </a:lnTo>
                    <a:lnTo>
                      <a:pt x="100" y="827"/>
                    </a:lnTo>
                    <a:lnTo>
                      <a:pt x="119" y="806"/>
                    </a:lnTo>
                    <a:lnTo>
                      <a:pt x="134" y="786"/>
                    </a:lnTo>
                    <a:lnTo>
                      <a:pt x="144" y="761"/>
                    </a:lnTo>
                    <a:lnTo>
                      <a:pt x="149" y="735"/>
                    </a:lnTo>
                    <a:lnTo>
                      <a:pt x="153" y="719"/>
                    </a:lnTo>
                    <a:lnTo>
                      <a:pt x="157" y="704"/>
                    </a:lnTo>
                    <a:lnTo>
                      <a:pt x="159" y="689"/>
                    </a:lnTo>
                    <a:lnTo>
                      <a:pt x="162" y="672"/>
                    </a:lnTo>
                    <a:lnTo>
                      <a:pt x="162" y="659"/>
                    </a:lnTo>
                    <a:lnTo>
                      <a:pt x="162" y="646"/>
                    </a:lnTo>
                    <a:lnTo>
                      <a:pt x="162" y="633"/>
                    </a:lnTo>
                    <a:lnTo>
                      <a:pt x="166" y="619"/>
                    </a:lnTo>
                    <a:lnTo>
                      <a:pt x="172" y="604"/>
                    </a:lnTo>
                    <a:lnTo>
                      <a:pt x="178" y="591"/>
                    </a:lnTo>
                    <a:lnTo>
                      <a:pt x="185" y="578"/>
                    </a:lnTo>
                    <a:lnTo>
                      <a:pt x="189" y="563"/>
                    </a:lnTo>
                    <a:lnTo>
                      <a:pt x="198" y="527"/>
                    </a:lnTo>
                    <a:lnTo>
                      <a:pt x="206" y="491"/>
                    </a:lnTo>
                    <a:lnTo>
                      <a:pt x="213" y="453"/>
                    </a:lnTo>
                    <a:lnTo>
                      <a:pt x="223" y="419"/>
                    </a:lnTo>
                    <a:lnTo>
                      <a:pt x="223" y="396"/>
                    </a:lnTo>
                    <a:lnTo>
                      <a:pt x="223" y="374"/>
                    </a:lnTo>
                    <a:lnTo>
                      <a:pt x="221" y="351"/>
                    </a:lnTo>
                    <a:lnTo>
                      <a:pt x="221" y="330"/>
                    </a:lnTo>
                    <a:lnTo>
                      <a:pt x="217" y="317"/>
                    </a:lnTo>
                    <a:lnTo>
                      <a:pt x="213" y="302"/>
                    </a:lnTo>
                    <a:lnTo>
                      <a:pt x="213" y="289"/>
                    </a:lnTo>
                    <a:lnTo>
                      <a:pt x="217" y="276"/>
                    </a:lnTo>
                    <a:lnTo>
                      <a:pt x="221" y="238"/>
                    </a:lnTo>
                    <a:lnTo>
                      <a:pt x="219" y="200"/>
                    </a:lnTo>
                    <a:lnTo>
                      <a:pt x="213" y="164"/>
                    </a:lnTo>
                    <a:lnTo>
                      <a:pt x="198" y="132"/>
                    </a:lnTo>
                    <a:lnTo>
                      <a:pt x="206" y="124"/>
                    </a:lnTo>
                    <a:lnTo>
                      <a:pt x="213" y="117"/>
                    </a:lnTo>
                    <a:lnTo>
                      <a:pt x="221" y="111"/>
                    </a:lnTo>
                    <a:lnTo>
                      <a:pt x="230" y="107"/>
                    </a:lnTo>
                    <a:lnTo>
                      <a:pt x="242" y="102"/>
                    </a:lnTo>
                    <a:lnTo>
                      <a:pt x="253" y="94"/>
                    </a:lnTo>
                    <a:lnTo>
                      <a:pt x="264" y="89"/>
                    </a:lnTo>
                    <a:lnTo>
                      <a:pt x="276" y="83"/>
                    </a:lnTo>
                    <a:lnTo>
                      <a:pt x="287" y="75"/>
                    </a:lnTo>
                    <a:lnTo>
                      <a:pt x="297" y="68"/>
                    </a:lnTo>
                    <a:lnTo>
                      <a:pt x="308" y="60"/>
                    </a:lnTo>
                    <a:lnTo>
                      <a:pt x="317" y="53"/>
                    </a:lnTo>
                    <a:lnTo>
                      <a:pt x="329" y="45"/>
                    </a:lnTo>
                    <a:lnTo>
                      <a:pt x="338" y="39"/>
                    </a:lnTo>
                    <a:lnTo>
                      <a:pt x="350" y="32"/>
                    </a:lnTo>
                    <a:lnTo>
                      <a:pt x="359" y="22"/>
                    </a:lnTo>
                    <a:lnTo>
                      <a:pt x="370" y="17"/>
                    </a:lnTo>
                    <a:lnTo>
                      <a:pt x="382" y="9"/>
                    </a:lnTo>
                    <a:lnTo>
                      <a:pt x="393" y="4"/>
                    </a:lnTo>
                    <a:lnTo>
                      <a:pt x="404" y="0"/>
                    </a:lnTo>
                    <a:lnTo>
                      <a:pt x="410" y="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3">
                <a:extLst>
                  <a:ext uri="{FF2B5EF4-FFF2-40B4-BE49-F238E27FC236}">
                    <a16:creationId xmlns:a16="http://schemas.microsoft.com/office/drawing/2014/main" id="{D3DB9EA0-2034-4D8C-9D99-DC64F7276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19" y="2954"/>
                <a:ext cx="838" cy="2040"/>
              </a:xfrm>
              <a:custGeom>
                <a:avLst/>
                <a:gdLst>
                  <a:gd name="T0" fmla="*/ 241 w 432"/>
                  <a:gd name="T1" fmla="*/ 130 h 1166"/>
                  <a:gd name="T2" fmla="*/ 207 w 432"/>
                  <a:gd name="T3" fmla="*/ 221 h 1166"/>
                  <a:gd name="T4" fmla="*/ 162 w 432"/>
                  <a:gd name="T5" fmla="*/ 314 h 1166"/>
                  <a:gd name="T6" fmla="*/ 128 w 432"/>
                  <a:gd name="T7" fmla="*/ 393 h 1166"/>
                  <a:gd name="T8" fmla="*/ 92 w 432"/>
                  <a:gd name="T9" fmla="*/ 440 h 1166"/>
                  <a:gd name="T10" fmla="*/ 102 w 432"/>
                  <a:gd name="T11" fmla="*/ 472 h 1166"/>
                  <a:gd name="T12" fmla="*/ 143 w 432"/>
                  <a:gd name="T13" fmla="*/ 442 h 1166"/>
                  <a:gd name="T14" fmla="*/ 185 w 432"/>
                  <a:gd name="T15" fmla="*/ 374 h 1166"/>
                  <a:gd name="T16" fmla="*/ 243 w 432"/>
                  <a:gd name="T17" fmla="*/ 266 h 1166"/>
                  <a:gd name="T18" fmla="*/ 304 w 432"/>
                  <a:gd name="T19" fmla="*/ 166 h 1166"/>
                  <a:gd name="T20" fmla="*/ 353 w 432"/>
                  <a:gd name="T21" fmla="*/ 144 h 1166"/>
                  <a:gd name="T22" fmla="*/ 336 w 432"/>
                  <a:gd name="T23" fmla="*/ 214 h 1166"/>
                  <a:gd name="T24" fmla="*/ 283 w 432"/>
                  <a:gd name="T25" fmla="*/ 319 h 1166"/>
                  <a:gd name="T26" fmla="*/ 268 w 432"/>
                  <a:gd name="T27" fmla="*/ 344 h 1166"/>
                  <a:gd name="T28" fmla="*/ 202 w 432"/>
                  <a:gd name="T29" fmla="*/ 453 h 1166"/>
                  <a:gd name="T30" fmla="*/ 160 w 432"/>
                  <a:gd name="T31" fmla="*/ 561 h 1166"/>
                  <a:gd name="T32" fmla="*/ 122 w 432"/>
                  <a:gd name="T33" fmla="*/ 652 h 1166"/>
                  <a:gd name="T34" fmla="*/ 153 w 432"/>
                  <a:gd name="T35" fmla="*/ 669 h 1166"/>
                  <a:gd name="T36" fmla="*/ 183 w 432"/>
                  <a:gd name="T37" fmla="*/ 608 h 1166"/>
                  <a:gd name="T38" fmla="*/ 253 w 432"/>
                  <a:gd name="T39" fmla="*/ 480 h 1166"/>
                  <a:gd name="T40" fmla="*/ 310 w 432"/>
                  <a:gd name="T41" fmla="*/ 382 h 1166"/>
                  <a:gd name="T42" fmla="*/ 340 w 432"/>
                  <a:gd name="T43" fmla="*/ 331 h 1166"/>
                  <a:gd name="T44" fmla="*/ 383 w 432"/>
                  <a:gd name="T45" fmla="*/ 272 h 1166"/>
                  <a:gd name="T46" fmla="*/ 427 w 432"/>
                  <a:gd name="T47" fmla="*/ 295 h 1166"/>
                  <a:gd name="T48" fmla="*/ 408 w 432"/>
                  <a:gd name="T49" fmla="*/ 363 h 1166"/>
                  <a:gd name="T50" fmla="*/ 357 w 432"/>
                  <a:gd name="T51" fmla="*/ 448 h 1166"/>
                  <a:gd name="T52" fmla="*/ 294 w 432"/>
                  <a:gd name="T53" fmla="*/ 535 h 1166"/>
                  <a:gd name="T54" fmla="*/ 249 w 432"/>
                  <a:gd name="T55" fmla="*/ 627 h 1166"/>
                  <a:gd name="T56" fmla="*/ 213 w 432"/>
                  <a:gd name="T57" fmla="*/ 697 h 1166"/>
                  <a:gd name="T58" fmla="*/ 156 w 432"/>
                  <a:gd name="T59" fmla="*/ 782 h 1166"/>
                  <a:gd name="T60" fmla="*/ 130 w 432"/>
                  <a:gd name="T61" fmla="*/ 865 h 1166"/>
                  <a:gd name="T62" fmla="*/ 156 w 432"/>
                  <a:gd name="T63" fmla="*/ 877 h 1166"/>
                  <a:gd name="T64" fmla="*/ 213 w 432"/>
                  <a:gd name="T65" fmla="*/ 786 h 1166"/>
                  <a:gd name="T66" fmla="*/ 274 w 432"/>
                  <a:gd name="T67" fmla="*/ 676 h 1166"/>
                  <a:gd name="T68" fmla="*/ 342 w 432"/>
                  <a:gd name="T69" fmla="*/ 563 h 1166"/>
                  <a:gd name="T70" fmla="*/ 413 w 432"/>
                  <a:gd name="T71" fmla="*/ 474 h 1166"/>
                  <a:gd name="T72" fmla="*/ 432 w 432"/>
                  <a:gd name="T73" fmla="*/ 474 h 1166"/>
                  <a:gd name="T74" fmla="*/ 419 w 432"/>
                  <a:gd name="T75" fmla="*/ 544 h 1166"/>
                  <a:gd name="T76" fmla="*/ 362 w 432"/>
                  <a:gd name="T77" fmla="*/ 693 h 1166"/>
                  <a:gd name="T78" fmla="*/ 308 w 432"/>
                  <a:gd name="T79" fmla="*/ 807 h 1166"/>
                  <a:gd name="T80" fmla="*/ 255 w 432"/>
                  <a:gd name="T81" fmla="*/ 899 h 1166"/>
                  <a:gd name="T82" fmla="*/ 221 w 432"/>
                  <a:gd name="T83" fmla="*/ 954 h 1166"/>
                  <a:gd name="T84" fmla="*/ 153 w 432"/>
                  <a:gd name="T85" fmla="*/ 1039 h 1166"/>
                  <a:gd name="T86" fmla="*/ 105 w 432"/>
                  <a:gd name="T87" fmla="*/ 1107 h 1166"/>
                  <a:gd name="T88" fmla="*/ 51 w 432"/>
                  <a:gd name="T89" fmla="*/ 1156 h 1166"/>
                  <a:gd name="T90" fmla="*/ 68 w 432"/>
                  <a:gd name="T91" fmla="*/ 1090 h 1166"/>
                  <a:gd name="T92" fmla="*/ 75 w 432"/>
                  <a:gd name="T93" fmla="*/ 1026 h 1166"/>
                  <a:gd name="T94" fmla="*/ 102 w 432"/>
                  <a:gd name="T95" fmla="*/ 954 h 1166"/>
                  <a:gd name="T96" fmla="*/ 98 w 432"/>
                  <a:gd name="T97" fmla="*/ 909 h 1166"/>
                  <a:gd name="T98" fmla="*/ 83 w 432"/>
                  <a:gd name="T99" fmla="*/ 878 h 1166"/>
                  <a:gd name="T100" fmla="*/ 104 w 432"/>
                  <a:gd name="T101" fmla="*/ 771 h 1166"/>
                  <a:gd name="T102" fmla="*/ 73 w 432"/>
                  <a:gd name="T103" fmla="*/ 708 h 1166"/>
                  <a:gd name="T104" fmla="*/ 96 w 432"/>
                  <a:gd name="T105" fmla="*/ 656 h 1166"/>
                  <a:gd name="T106" fmla="*/ 92 w 432"/>
                  <a:gd name="T107" fmla="*/ 599 h 1166"/>
                  <a:gd name="T108" fmla="*/ 54 w 432"/>
                  <a:gd name="T109" fmla="*/ 544 h 1166"/>
                  <a:gd name="T110" fmla="*/ 20 w 432"/>
                  <a:gd name="T111" fmla="*/ 470 h 1166"/>
                  <a:gd name="T112" fmla="*/ 3 w 432"/>
                  <a:gd name="T113" fmla="*/ 425 h 1166"/>
                  <a:gd name="T114" fmla="*/ 60 w 432"/>
                  <a:gd name="T115" fmla="*/ 359 h 1166"/>
                  <a:gd name="T116" fmla="*/ 98 w 432"/>
                  <a:gd name="T117" fmla="*/ 297 h 1166"/>
                  <a:gd name="T118" fmla="*/ 139 w 432"/>
                  <a:gd name="T119" fmla="*/ 214 h 1166"/>
                  <a:gd name="T120" fmla="*/ 177 w 432"/>
                  <a:gd name="T121" fmla="*/ 110 h 1166"/>
                  <a:gd name="T122" fmla="*/ 232 w 432"/>
                  <a:gd name="T123" fmla="*/ 4 h 1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432" h="1166">
                    <a:moveTo>
                      <a:pt x="266" y="47"/>
                    </a:moveTo>
                    <a:lnTo>
                      <a:pt x="266" y="66"/>
                    </a:lnTo>
                    <a:lnTo>
                      <a:pt x="260" y="85"/>
                    </a:lnTo>
                    <a:lnTo>
                      <a:pt x="253" y="102"/>
                    </a:lnTo>
                    <a:lnTo>
                      <a:pt x="247" y="119"/>
                    </a:lnTo>
                    <a:lnTo>
                      <a:pt x="241" y="130"/>
                    </a:lnTo>
                    <a:lnTo>
                      <a:pt x="240" y="144"/>
                    </a:lnTo>
                    <a:lnTo>
                      <a:pt x="236" y="157"/>
                    </a:lnTo>
                    <a:lnTo>
                      <a:pt x="230" y="168"/>
                    </a:lnTo>
                    <a:lnTo>
                      <a:pt x="223" y="187"/>
                    </a:lnTo>
                    <a:lnTo>
                      <a:pt x="215" y="204"/>
                    </a:lnTo>
                    <a:lnTo>
                      <a:pt x="207" y="221"/>
                    </a:lnTo>
                    <a:lnTo>
                      <a:pt x="200" y="238"/>
                    </a:lnTo>
                    <a:lnTo>
                      <a:pt x="192" y="255"/>
                    </a:lnTo>
                    <a:lnTo>
                      <a:pt x="183" y="272"/>
                    </a:lnTo>
                    <a:lnTo>
                      <a:pt x="175" y="289"/>
                    </a:lnTo>
                    <a:lnTo>
                      <a:pt x="166" y="306"/>
                    </a:lnTo>
                    <a:lnTo>
                      <a:pt x="162" y="314"/>
                    </a:lnTo>
                    <a:lnTo>
                      <a:pt x="160" y="323"/>
                    </a:lnTo>
                    <a:lnTo>
                      <a:pt x="156" y="331"/>
                    </a:lnTo>
                    <a:lnTo>
                      <a:pt x="155" y="340"/>
                    </a:lnTo>
                    <a:lnTo>
                      <a:pt x="147" y="359"/>
                    </a:lnTo>
                    <a:lnTo>
                      <a:pt x="138" y="376"/>
                    </a:lnTo>
                    <a:lnTo>
                      <a:pt x="128" y="393"/>
                    </a:lnTo>
                    <a:lnTo>
                      <a:pt x="115" y="410"/>
                    </a:lnTo>
                    <a:lnTo>
                      <a:pt x="109" y="418"/>
                    </a:lnTo>
                    <a:lnTo>
                      <a:pt x="105" y="423"/>
                    </a:lnTo>
                    <a:lnTo>
                      <a:pt x="100" y="429"/>
                    </a:lnTo>
                    <a:lnTo>
                      <a:pt x="94" y="435"/>
                    </a:lnTo>
                    <a:lnTo>
                      <a:pt x="92" y="440"/>
                    </a:lnTo>
                    <a:lnTo>
                      <a:pt x="88" y="446"/>
                    </a:lnTo>
                    <a:lnTo>
                      <a:pt x="87" y="452"/>
                    </a:lnTo>
                    <a:lnTo>
                      <a:pt x="88" y="459"/>
                    </a:lnTo>
                    <a:lnTo>
                      <a:pt x="92" y="465"/>
                    </a:lnTo>
                    <a:lnTo>
                      <a:pt x="96" y="469"/>
                    </a:lnTo>
                    <a:lnTo>
                      <a:pt x="102" y="472"/>
                    </a:lnTo>
                    <a:lnTo>
                      <a:pt x="105" y="476"/>
                    </a:lnTo>
                    <a:lnTo>
                      <a:pt x="113" y="476"/>
                    </a:lnTo>
                    <a:lnTo>
                      <a:pt x="121" y="470"/>
                    </a:lnTo>
                    <a:lnTo>
                      <a:pt x="126" y="467"/>
                    </a:lnTo>
                    <a:lnTo>
                      <a:pt x="132" y="461"/>
                    </a:lnTo>
                    <a:lnTo>
                      <a:pt x="143" y="442"/>
                    </a:lnTo>
                    <a:lnTo>
                      <a:pt x="155" y="423"/>
                    </a:lnTo>
                    <a:lnTo>
                      <a:pt x="166" y="406"/>
                    </a:lnTo>
                    <a:lnTo>
                      <a:pt x="177" y="387"/>
                    </a:lnTo>
                    <a:lnTo>
                      <a:pt x="179" y="382"/>
                    </a:lnTo>
                    <a:lnTo>
                      <a:pt x="181" y="378"/>
                    </a:lnTo>
                    <a:lnTo>
                      <a:pt x="185" y="374"/>
                    </a:lnTo>
                    <a:lnTo>
                      <a:pt x="185" y="368"/>
                    </a:lnTo>
                    <a:lnTo>
                      <a:pt x="198" y="348"/>
                    </a:lnTo>
                    <a:lnTo>
                      <a:pt x="211" y="325"/>
                    </a:lnTo>
                    <a:lnTo>
                      <a:pt x="223" y="304"/>
                    </a:lnTo>
                    <a:lnTo>
                      <a:pt x="234" y="283"/>
                    </a:lnTo>
                    <a:lnTo>
                      <a:pt x="243" y="266"/>
                    </a:lnTo>
                    <a:lnTo>
                      <a:pt x="253" y="249"/>
                    </a:lnTo>
                    <a:lnTo>
                      <a:pt x="262" y="232"/>
                    </a:lnTo>
                    <a:lnTo>
                      <a:pt x="272" y="215"/>
                    </a:lnTo>
                    <a:lnTo>
                      <a:pt x="283" y="198"/>
                    </a:lnTo>
                    <a:lnTo>
                      <a:pt x="294" y="181"/>
                    </a:lnTo>
                    <a:lnTo>
                      <a:pt x="304" y="166"/>
                    </a:lnTo>
                    <a:lnTo>
                      <a:pt x="315" y="149"/>
                    </a:lnTo>
                    <a:lnTo>
                      <a:pt x="323" y="144"/>
                    </a:lnTo>
                    <a:lnTo>
                      <a:pt x="330" y="138"/>
                    </a:lnTo>
                    <a:lnTo>
                      <a:pt x="340" y="134"/>
                    </a:lnTo>
                    <a:lnTo>
                      <a:pt x="349" y="138"/>
                    </a:lnTo>
                    <a:lnTo>
                      <a:pt x="353" y="144"/>
                    </a:lnTo>
                    <a:lnTo>
                      <a:pt x="355" y="151"/>
                    </a:lnTo>
                    <a:lnTo>
                      <a:pt x="353" y="159"/>
                    </a:lnTo>
                    <a:lnTo>
                      <a:pt x="353" y="164"/>
                    </a:lnTo>
                    <a:lnTo>
                      <a:pt x="349" y="181"/>
                    </a:lnTo>
                    <a:lnTo>
                      <a:pt x="344" y="198"/>
                    </a:lnTo>
                    <a:lnTo>
                      <a:pt x="336" y="214"/>
                    </a:lnTo>
                    <a:lnTo>
                      <a:pt x="332" y="229"/>
                    </a:lnTo>
                    <a:lnTo>
                      <a:pt x="323" y="251"/>
                    </a:lnTo>
                    <a:lnTo>
                      <a:pt x="313" y="272"/>
                    </a:lnTo>
                    <a:lnTo>
                      <a:pt x="300" y="293"/>
                    </a:lnTo>
                    <a:lnTo>
                      <a:pt x="287" y="314"/>
                    </a:lnTo>
                    <a:lnTo>
                      <a:pt x="283" y="319"/>
                    </a:lnTo>
                    <a:lnTo>
                      <a:pt x="279" y="323"/>
                    </a:lnTo>
                    <a:lnTo>
                      <a:pt x="276" y="329"/>
                    </a:lnTo>
                    <a:lnTo>
                      <a:pt x="274" y="334"/>
                    </a:lnTo>
                    <a:lnTo>
                      <a:pt x="270" y="336"/>
                    </a:lnTo>
                    <a:lnTo>
                      <a:pt x="270" y="340"/>
                    </a:lnTo>
                    <a:lnTo>
                      <a:pt x="268" y="344"/>
                    </a:lnTo>
                    <a:lnTo>
                      <a:pt x="266" y="348"/>
                    </a:lnTo>
                    <a:lnTo>
                      <a:pt x="255" y="367"/>
                    </a:lnTo>
                    <a:lnTo>
                      <a:pt x="241" y="387"/>
                    </a:lnTo>
                    <a:lnTo>
                      <a:pt x="228" y="406"/>
                    </a:lnTo>
                    <a:lnTo>
                      <a:pt x="219" y="429"/>
                    </a:lnTo>
                    <a:lnTo>
                      <a:pt x="202" y="453"/>
                    </a:lnTo>
                    <a:lnTo>
                      <a:pt x="185" y="476"/>
                    </a:lnTo>
                    <a:lnTo>
                      <a:pt x="172" y="503"/>
                    </a:lnTo>
                    <a:lnTo>
                      <a:pt x="164" y="531"/>
                    </a:lnTo>
                    <a:lnTo>
                      <a:pt x="166" y="540"/>
                    </a:lnTo>
                    <a:lnTo>
                      <a:pt x="164" y="550"/>
                    </a:lnTo>
                    <a:lnTo>
                      <a:pt x="160" y="561"/>
                    </a:lnTo>
                    <a:lnTo>
                      <a:pt x="156" y="571"/>
                    </a:lnTo>
                    <a:lnTo>
                      <a:pt x="147" y="589"/>
                    </a:lnTo>
                    <a:lnTo>
                      <a:pt x="138" y="606"/>
                    </a:lnTo>
                    <a:lnTo>
                      <a:pt x="130" y="623"/>
                    </a:lnTo>
                    <a:lnTo>
                      <a:pt x="122" y="642"/>
                    </a:lnTo>
                    <a:lnTo>
                      <a:pt x="122" y="652"/>
                    </a:lnTo>
                    <a:lnTo>
                      <a:pt x="126" y="659"/>
                    </a:lnTo>
                    <a:lnTo>
                      <a:pt x="132" y="667"/>
                    </a:lnTo>
                    <a:lnTo>
                      <a:pt x="139" y="674"/>
                    </a:lnTo>
                    <a:lnTo>
                      <a:pt x="143" y="674"/>
                    </a:lnTo>
                    <a:lnTo>
                      <a:pt x="149" y="673"/>
                    </a:lnTo>
                    <a:lnTo>
                      <a:pt x="153" y="669"/>
                    </a:lnTo>
                    <a:lnTo>
                      <a:pt x="156" y="667"/>
                    </a:lnTo>
                    <a:lnTo>
                      <a:pt x="160" y="659"/>
                    </a:lnTo>
                    <a:lnTo>
                      <a:pt x="164" y="650"/>
                    </a:lnTo>
                    <a:lnTo>
                      <a:pt x="170" y="642"/>
                    </a:lnTo>
                    <a:lnTo>
                      <a:pt x="173" y="635"/>
                    </a:lnTo>
                    <a:lnTo>
                      <a:pt x="183" y="608"/>
                    </a:lnTo>
                    <a:lnTo>
                      <a:pt x="196" y="584"/>
                    </a:lnTo>
                    <a:lnTo>
                      <a:pt x="209" y="559"/>
                    </a:lnTo>
                    <a:lnTo>
                      <a:pt x="221" y="535"/>
                    </a:lnTo>
                    <a:lnTo>
                      <a:pt x="232" y="516"/>
                    </a:lnTo>
                    <a:lnTo>
                      <a:pt x="241" y="499"/>
                    </a:lnTo>
                    <a:lnTo>
                      <a:pt x="253" y="480"/>
                    </a:lnTo>
                    <a:lnTo>
                      <a:pt x="262" y="461"/>
                    </a:lnTo>
                    <a:lnTo>
                      <a:pt x="272" y="442"/>
                    </a:lnTo>
                    <a:lnTo>
                      <a:pt x="283" y="423"/>
                    </a:lnTo>
                    <a:lnTo>
                      <a:pt x="293" y="406"/>
                    </a:lnTo>
                    <a:lnTo>
                      <a:pt x="304" y="387"/>
                    </a:lnTo>
                    <a:lnTo>
                      <a:pt x="310" y="382"/>
                    </a:lnTo>
                    <a:lnTo>
                      <a:pt x="311" y="374"/>
                    </a:lnTo>
                    <a:lnTo>
                      <a:pt x="315" y="368"/>
                    </a:lnTo>
                    <a:lnTo>
                      <a:pt x="319" y="363"/>
                    </a:lnTo>
                    <a:lnTo>
                      <a:pt x="327" y="353"/>
                    </a:lnTo>
                    <a:lnTo>
                      <a:pt x="334" y="342"/>
                    </a:lnTo>
                    <a:lnTo>
                      <a:pt x="340" y="331"/>
                    </a:lnTo>
                    <a:lnTo>
                      <a:pt x="345" y="321"/>
                    </a:lnTo>
                    <a:lnTo>
                      <a:pt x="353" y="312"/>
                    </a:lnTo>
                    <a:lnTo>
                      <a:pt x="361" y="302"/>
                    </a:lnTo>
                    <a:lnTo>
                      <a:pt x="368" y="291"/>
                    </a:lnTo>
                    <a:lnTo>
                      <a:pt x="376" y="282"/>
                    </a:lnTo>
                    <a:lnTo>
                      <a:pt x="383" y="272"/>
                    </a:lnTo>
                    <a:lnTo>
                      <a:pt x="393" y="266"/>
                    </a:lnTo>
                    <a:lnTo>
                      <a:pt x="404" y="263"/>
                    </a:lnTo>
                    <a:lnTo>
                      <a:pt x="417" y="263"/>
                    </a:lnTo>
                    <a:lnTo>
                      <a:pt x="425" y="272"/>
                    </a:lnTo>
                    <a:lnTo>
                      <a:pt x="427" y="282"/>
                    </a:lnTo>
                    <a:lnTo>
                      <a:pt x="427" y="295"/>
                    </a:lnTo>
                    <a:lnTo>
                      <a:pt x="425" y="306"/>
                    </a:lnTo>
                    <a:lnTo>
                      <a:pt x="421" y="317"/>
                    </a:lnTo>
                    <a:lnTo>
                      <a:pt x="419" y="329"/>
                    </a:lnTo>
                    <a:lnTo>
                      <a:pt x="417" y="340"/>
                    </a:lnTo>
                    <a:lnTo>
                      <a:pt x="413" y="351"/>
                    </a:lnTo>
                    <a:lnTo>
                      <a:pt x="408" y="363"/>
                    </a:lnTo>
                    <a:lnTo>
                      <a:pt x="402" y="374"/>
                    </a:lnTo>
                    <a:lnTo>
                      <a:pt x="396" y="387"/>
                    </a:lnTo>
                    <a:lnTo>
                      <a:pt x="387" y="399"/>
                    </a:lnTo>
                    <a:lnTo>
                      <a:pt x="376" y="416"/>
                    </a:lnTo>
                    <a:lnTo>
                      <a:pt x="366" y="431"/>
                    </a:lnTo>
                    <a:lnTo>
                      <a:pt x="357" y="448"/>
                    </a:lnTo>
                    <a:lnTo>
                      <a:pt x="345" y="465"/>
                    </a:lnTo>
                    <a:lnTo>
                      <a:pt x="336" y="480"/>
                    </a:lnTo>
                    <a:lnTo>
                      <a:pt x="325" y="497"/>
                    </a:lnTo>
                    <a:lnTo>
                      <a:pt x="313" y="512"/>
                    </a:lnTo>
                    <a:lnTo>
                      <a:pt x="302" y="527"/>
                    </a:lnTo>
                    <a:lnTo>
                      <a:pt x="294" y="535"/>
                    </a:lnTo>
                    <a:lnTo>
                      <a:pt x="289" y="544"/>
                    </a:lnTo>
                    <a:lnTo>
                      <a:pt x="283" y="552"/>
                    </a:lnTo>
                    <a:lnTo>
                      <a:pt x="279" y="561"/>
                    </a:lnTo>
                    <a:lnTo>
                      <a:pt x="270" y="584"/>
                    </a:lnTo>
                    <a:lnTo>
                      <a:pt x="260" y="605"/>
                    </a:lnTo>
                    <a:lnTo>
                      <a:pt x="249" y="627"/>
                    </a:lnTo>
                    <a:lnTo>
                      <a:pt x="240" y="648"/>
                    </a:lnTo>
                    <a:lnTo>
                      <a:pt x="234" y="656"/>
                    </a:lnTo>
                    <a:lnTo>
                      <a:pt x="230" y="665"/>
                    </a:lnTo>
                    <a:lnTo>
                      <a:pt x="226" y="673"/>
                    </a:lnTo>
                    <a:lnTo>
                      <a:pt x="221" y="682"/>
                    </a:lnTo>
                    <a:lnTo>
                      <a:pt x="213" y="697"/>
                    </a:lnTo>
                    <a:lnTo>
                      <a:pt x="204" y="712"/>
                    </a:lnTo>
                    <a:lnTo>
                      <a:pt x="192" y="727"/>
                    </a:lnTo>
                    <a:lnTo>
                      <a:pt x="185" y="744"/>
                    </a:lnTo>
                    <a:lnTo>
                      <a:pt x="175" y="758"/>
                    </a:lnTo>
                    <a:lnTo>
                      <a:pt x="166" y="769"/>
                    </a:lnTo>
                    <a:lnTo>
                      <a:pt x="156" y="782"/>
                    </a:lnTo>
                    <a:lnTo>
                      <a:pt x="149" y="797"/>
                    </a:lnTo>
                    <a:lnTo>
                      <a:pt x="141" y="810"/>
                    </a:lnTo>
                    <a:lnTo>
                      <a:pt x="136" y="826"/>
                    </a:lnTo>
                    <a:lnTo>
                      <a:pt x="132" y="843"/>
                    </a:lnTo>
                    <a:lnTo>
                      <a:pt x="128" y="858"/>
                    </a:lnTo>
                    <a:lnTo>
                      <a:pt x="130" y="865"/>
                    </a:lnTo>
                    <a:lnTo>
                      <a:pt x="132" y="873"/>
                    </a:lnTo>
                    <a:lnTo>
                      <a:pt x="136" y="878"/>
                    </a:lnTo>
                    <a:lnTo>
                      <a:pt x="141" y="882"/>
                    </a:lnTo>
                    <a:lnTo>
                      <a:pt x="147" y="882"/>
                    </a:lnTo>
                    <a:lnTo>
                      <a:pt x="151" y="880"/>
                    </a:lnTo>
                    <a:lnTo>
                      <a:pt x="156" y="877"/>
                    </a:lnTo>
                    <a:lnTo>
                      <a:pt x="160" y="873"/>
                    </a:lnTo>
                    <a:lnTo>
                      <a:pt x="172" y="856"/>
                    </a:lnTo>
                    <a:lnTo>
                      <a:pt x="183" y="839"/>
                    </a:lnTo>
                    <a:lnTo>
                      <a:pt x="192" y="820"/>
                    </a:lnTo>
                    <a:lnTo>
                      <a:pt x="202" y="803"/>
                    </a:lnTo>
                    <a:lnTo>
                      <a:pt x="213" y="786"/>
                    </a:lnTo>
                    <a:lnTo>
                      <a:pt x="223" y="767"/>
                    </a:lnTo>
                    <a:lnTo>
                      <a:pt x="232" y="750"/>
                    </a:lnTo>
                    <a:lnTo>
                      <a:pt x="243" y="733"/>
                    </a:lnTo>
                    <a:lnTo>
                      <a:pt x="253" y="714"/>
                    </a:lnTo>
                    <a:lnTo>
                      <a:pt x="262" y="695"/>
                    </a:lnTo>
                    <a:lnTo>
                      <a:pt x="274" y="676"/>
                    </a:lnTo>
                    <a:lnTo>
                      <a:pt x="285" y="657"/>
                    </a:lnTo>
                    <a:lnTo>
                      <a:pt x="296" y="639"/>
                    </a:lnTo>
                    <a:lnTo>
                      <a:pt x="308" y="622"/>
                    </a:lnTo>
                    <a:lnTo>
                      <a:pt x="319" y="603"/>
                    </a:lnTo>
                    <a:lnTo>
                      <a:pt x="328" y="584"/>
                    </a:lnTo>
                    <a:lnTo>
                      <a:pt x="342" y="563"/>
                    </a:lnTo>
                    <a:lnTo>
                      <a:pt x="353" y="544"/>
                    </a:lnTo>
                    <a:lnTo>
                      <a:pt x="366" y="523"/>
                    </a:lnTo>
                    <a:lnTo>
                      <a:pt x="379" y="504"/>
                    </a:lnTo>
                    <a:lnTo>
                      <a:pt x="391" y="493"/>
                    </a:lnTo>
                    <a:lnTo>
                      <a:pt x="402" y="484"/>
                    </a:lnTo>
                    <a:lnTo>
                      <a:pt x="413" y="474"/>
                    </a:lnTo>
                    <a:lnTo>
                      <a:pt x="425" y="465"/>
                    </a:lnTo>
                    <a:lnTo>
                      <a:pt x="427" y="465"/>
                    </a:lnTo>
                    <a:lnTo>
                      <a:pt x="429" y="467"/>
                    </a:lnTo>
                    <a:lnTo>
                      <a:pt x="430" y="467"/>
                    </a:lnTo>
                    <a:lnTo>
                      <a:pt x="432" y="469"/>
                    </a:lnTo>
                    <a:lnTo>
                      <a:pt x="432" y="474"/>
                    </a:lnTo>
                    <a:lnTo>
                      <a:pt x="432" y="480"/>
                    </a:lnTo>
                    <a:lnTo>
                      <a:pt x="430" y="486"/>
                    </a:lnTo>
                    <a:lnTo>
                      <a:pt x="430" y="489"/>
                    </a:lnTo>
                    <a:lnTo>
                      <a:pt x="429" y="508"/>
                    </a:lnTo>
                    <a:lnTo>
                      <a:pt x="423" y="525"/>
                    </a:lnTo>
                    <a:lnTo>
                      <a:pt x="419" y="544"/>
                    </a:lnTo>
                    <a:lnTo>
                      <a:pt x="415" y="563"/>
                    </a:lnTo>
                    <a:lnTo>
                      <a:pt x="404" y="591"/>
                    </a:lnTo>
                    <a:lnTo>
                      <a:pt x="395" y="620"/>
                    </a:lnTo>
                    <a:lnTo>
                      <a:pt x="383" y="650"/>
                    </a:lnTo>
                    <a:lnTo>
                      <a:pt x="372" y="678"/>
                    </a:lnTo>
                    <a:lnTo>
                      <a:pt x="362" y="693"/>
                    </a:lnTo>
                    <a:lnTo>
                      <a:pt x="355" y="710"/>
                    </a:lnTo>
                    <a:lnTo>
                      <a:pt x="345" y="727"/>
                    </a:lnTo>
                    <a:lnTo>
                      <a:pt x="338" y="742"/>
                    </a:lnTo>
                    <a:lnTo>
                      <a:pt x="328" y="765"/>
                    </a:lnTo>
                    <a:lnTo>
                      <a:pt x="319" y="786"/>
                    </a:lnTo>
                    <a:lnTo>
                      <a:pt x="308" y="807"/>
                    </a:lnTo>
                    <a:lnTo>
                      <a:pt x="296" y="827"/>
                    </a:lnTo>
                    <a:lnTo>
                      <a:pt x="291" y="843"/>
                    </a:lnTo>
                    <a:lnTo>
                      <a:pt x="283" y="858"/>
                    </a:lnTo>
                    <a:lnTo>
                      <a:pt x="274" y="871"/>
                    </a:lnTo>
                    <a:lnTo>
                      <a:pt x="264" y="884"/>
                    </a:lnTo>
                    <a:lnTo>
                      <a:pt x="255" y="899"/>
                    </a:lnTo>
                    <a:lnTo>
                      <a:pt x="245" y="912"/>
                    </a:lnTo>
                    <a:lnTo>
                      <a:pt x="236" y="926"/>
                    </a:lnTo>
                    <a:lnTo>
                      <a:pt x="228" y="941"/>
                    </a:lnTo>
                    <a:lnTo>
                      <a:pt x="226" y="945"/>
                    </a:lnTo>
                    <a:lnTo>
                      <a:pt x="223" y="950"/>
                    </a:lnTo>
                    <a:lnTo>
                      <a:pt x="221" y="954"/>
                    </a:lnTo>
                    <a:lnTo>
                      <a:pt x="217" y="960"/>
                    </a:lnTo>
                    <a:lnTo>
                      <a:pt x="204" y="975"/>
                    </a:lnTo>
                    <a:lnTo>
                      <a:pt x="190" y="990"/>
                    </a:lnTo>
                    <a:lnTo>
                      <a:pt x="177" y="1007"/>
                    </a:lnTo>
                    <a:lnTo>
                      <a:pt x="164" y="1022"/>
                    </a:lnTo>
                    <a:lnTo>
                      <a:pt x="153" y="1039"/>
                    </a:lnTo>
                    <a:lnTo>
                      <a:pt x="139" y="1056"/>
                    </a:lnTo>
                    <a:lnTo>
                      <a:pt x="128" y="1071"/>
                    </a:lnTo>
                    <a:lnTo>
                      <a:pt x="117" y="1088"/>
                    </a:lnTo>
                    <a:lnTo>
                      <a:pt x="115" y="1094"/>
                    </a:lnTo>
                    <a:lnTo>
                      <a:pt x="109" y="1099"/>
                    </a:lnTo>
                    <a:lnTo>
                      <a:pt x="105" y="1107"/>
                    </a:lnTo>
                    <a:lnTo>
                      <a:pt x="102" y="1113"/>
                    </a:lnTo>
                    <a:lnTo>
                      <a:pt x="88" y="1126"/>
                    </a:lnTo>
                    <a:lnTo>
                      <a:pt x="75" y="1141"/>
                    </a:lnTo>
                    <a:lnTo>
                      <a:pt x="62" y="1156"/>
                    </a:lnTo>
                    <a:lnTo>
                      <a:pt x="47" y="1166"/>
                    </a:lnTo>
                    <a:lnTo>
                      <a:pt x="51" y="1156"/>
                    </a:lnTo>
                    <a:lnTo>
                      <a:pt x="53" y="1147"/>
                    </a:lnTo>
                    <a:lnTo>
                      <a:pt x="56" y="1139"/>
                    </a:lnTo>
                    <a:lnTo>
                      <a:pt x="62" y="1130"/>
                    </a:lnTo>
                    <a:lnTo>
                      <a:pt x="64" y="1116"/>
                    </a:lnTo>
                    <a:lnTo>
                      <a:pt x="66" y="1103"/>
                    </a:lnTo>
                    <a:lnTo>
                      <a:pt x="68" y="1090"/>
                    </a:lnTo>
                    <a:lnTo>
                      <a:pt x="68" y="1077"/>
                    </a:lnTo>
                    <a:lnTo>
                      <a:pt x="68" y="1067"/>
                    </a:lnTo>
                    <a:lnTo>
                      <a:pt x="64" y="1060"/>
                    </a:lnTo>
                    <a:lnTo>
                      <a:pt x="62" y="1050"/>
                    </a:lnTo>
                    <a:lnTo>
                      <a:pt x="64" y="1043"/>
                    </a:lnTo>
                    <a:lnTo>
                      <a:pt x="75" y="1026"/>
                    </a:lnTo>
                    <a:lnTo>
                      <a:pt x="87" y="1009"/>
                    </a:lnTo>
                    <a:lnTo>
                      <a:pt x="94" y="990"/>
                    </a:lnTo>
                    <a:lnTo>
                      <a:pt x="98" y="969"/>
                    </a:lnTo>
                    <a:lnTo>
                      <a:pt x="100" y="965"/>
                    </a:lnTo>
                    <a:lnTo>
                      <a:pt x="102" y="960"/>
                    </a:lnTo>
                    <a:lnTo>
                      <a:pt x="102" y="954"/>
                    </a:lnTo>
                    <a:lnTo>
                      <a:pt x="104" y="948"/>
                    </a:lnTo>
                    <a:lnTo>
                      <a:pt x="104" y="939"/>
                    </a:lnTo>
                    <a:lnTo>
                      <a:pt x="104" y="931"/>
                    </a:lnTo>
                    <a:lnTo>
                      <a:pt x="102" y="922"/>
                    </a:lnTo>
                    <a:lnTo>
                      <a:pt x="100" y="914"/>
                    </a:lnTo>
                    <a:lnTo>
                      <a:pt x="98" y="909"/>
                    </a:lnTo>
                    <a:lnTo>
                      <a:pt x="96" y="903"/>
                    </a:lnTo>
                    <a:lnTo>
                      <a:pt x="92" y="897"/>
                    </a:lnTo>
                    <a:lnTo>
                      <a:pt x="88" y="894"/>
                    </a:lnTo>
                    <a:lnTo>
                      <a:pt x="88" y="888"/>
                    </a:lnTo>
                    <a:lnTo>
                      <a:pt x="85" y="882"/>
                    </a:lnTo>
                    <a:lnTo>
                      <a:pt x="83" y="878"/>
                    </a:lnTo>
                    <a:lnTo>
                      <a:pt x="79" y="873"/>
                    </a:lnTo>
                    <a:lnTo>
                      <a:pt x="90" y="854"/>
                    </a:lnTo>
                    <a:lnTo>
                      <a:pt x="100" y="833"/>
                    </a:lnTo>
                    <a:lnTo>
                      <a:pt x="105" y="810"/>
                    </a:lnTo>
                    <a:lnTo>
                      <a:pt x="105" y="788"/>
                    </a:lnTo>
                    <a:lnTo>
                      <a:pt x="104" y="771"/>
                    </a:lnTo>
                    <a:lnTo>
                      <a:pt x="100" y="756"/>
                    </a:lnTo>
                    <a:lnTo>
                      <a:pt x="92" y="742"/>
                    </a:lnTo>
                    <a:lnTo>
                      <a:pt x="87" y="727"/>
                    </a:lnTo>
                    <a:lnTo>
                      <a:pt x="83" y="722"/>
                    </a:lnTo>
                    <a:lnTo>
                      <a:pt x="77" y="714"/>
                    </a:lnTo>
                    <a:lnTo>
                      <a:pt x="73" y="708"/>
                    </a:lnTo>
                    <a:lnTo>
                      <a:pt x="73" y="701"/>
                    </a:lnTo>
                    <a:lnTo>
                      <a:pt x="79" y="691"/>
                    </a:lnTo>
                    <a:lnTo>
                      <a:pt x="83" y="680"/>
                    </a:lnTo>
                    <a:lnTo>
                      <a:pt x="88" y="671"/>
                    </a:lnTo>
                    <a:lnTo>
                      <a:pt x="92" y="659"/>
                    </a:lnTo>
                    <a:lnTo>
                      <a:pt x="96" y="656"/>
                    </a:lnTo>
                    <a:lnTo>
                      <a:pt x="96" y="652"/>
                    </a:lnTo>
                    <a:lnTo>
                      <a:pt x="96" y="646"/>
                    </a:lnTo>
                    <a:lnTo>
                      <a:pt x="98" y="642"/>
                    </a:lnTo>
                    <a:lnTo>
                      <a:pt x="98" y="627"/>
                    </a:lnTo>
                    <a:lnTo>
                      <a:pt x="96" y="612"/>
                    </a:lnTo>
                    <a:lnTo>
                      <a:pt x="92" y="599"/>
                    </a:lnTo>
                    <a:lnTo>
                      <a:pt x="88" y="584"/>
                    </a:lnTo>
                    <a:lnTo>
                      <a:pt x="83" y="574"/>
                    </a:lnTo>
                    <a:lnTo>
                      <a:pt x="77" y="565"/>
                    </a:lnTo>
                    <a:lnTo>
                      <a:pt x="70" y="557"/>
                    </a:lnTo>
                    <a:lnTo>
                      <a:pt x="62" y="550"/>
                    </a:lnTo>
                    <a:lnTo>
                      <a:pt x="54" y="544"/>
                    </a:lnTo>
                    <a:lnTo>
                      <a:pt x="47" y="537"/>
                    </a:lnTo>
                    <a:lnTo>
                      <a:pt x="37" y="531"/>
                    </a:lnTo>
                    <a:lnTo>
                      <a:pt x="30" y="523"/>
                    </a:lnTo>
                    <a:lnTo>
                      <a:pt x="22" y="508"/>
                    </a:lnTo>
                    <a:lnTo>
                      <a:pt x="20" y="489"/>
                    </a:lnTo>
                    <a:lnTo>
                      <a:pt x="20" y="470"/>
                    </a:lnTo>
                    <a:lnTo>
                      <a:pt x="15" y="453"/>
                    </a:lnTo>
                    <a:lnTo>
                      <a:pt x="11" y="448"/>
                    </a:lnTo>
                    <a:lnTo>
                      <a:pt x="7" y="442"/>
                    </a:lnTo>
                    <a:lnTo>
                      <a:pt x="3" y="436"/>
                    </a:lnTo>
                    <a:lnTo>
                      <a:pt x="0" y="431"/>
                    </a:lnTo>
                    <a:lnTo>
                      <a:pt x="3" y="425"/>
                    </a:lnTo>
                    <a:lnTo>
                      <a:pt x="7" y="421"/>
                    </a:lnTo>
                    <a:lnTo>
                      <a:pt x="13" y="418"/>
                    </a:lnTo>
                    <a:lnTo>
                      <a:pt x="17" y="412"/>
                    </a:lnTo>
                    <a:lnTo>
                      <a:pt x="32" y="395"/>
                    </a:lnTo>
                    <a:lnTo>
                      <a:pt x="47" y="376"/>
                    </a:lnTo>
                    <a:lnTo>
                      <a:pt x="60" y="359"/>
                    </a:lnTo>
                    <a:lnTo>
                      <a:pt x="71" y="340"/>
                    </a:lnTo>
                    <a:lnTo>
                      <a:pt x="77" y="333"/>
                    </a:lnTo>
                    <a:lnTo>
                      <a:pt x="81" y="325"/>
                    </a:lnTo>
                    <a:lnTo>
                      <a:pt x="85" y="319"/>
                    </a:lnTo>
                    <a:lnTo>
                      <a:pt x="88" y="312"/>
                    </a:lnTo>
                    <a:lnTo>
                      <a:pt x="98" y="297"/>
                    </a:lnTo>
                    <a:lnTo>
                      <a:pt x="107" y="280"/>
                    </a:lnTo>
                    <a:lnTo>
                      <a:pt x="115" y="263"/>
                    </a:lnTo>
                    <a:lnTo>
                      <a:pt x="124" y="246"/>
                    </a:lnTo>
                    <a:lnTo>
                      <a:pt x="128" y="234"/>
                    </a:lnTo>
                    <a:lnTo>
                      <a:pt x="136" y="225"/>
                    </a:lnTo>
                    <a:lnTo>
                      <a:pt x="139" y="214"/>
                    </a:lnTo>
                    <a:lnTo>
                      <a:pt x="141" y="202"/>
                    </a:lnTo>
                    <a:lnTo>
                      <a:pt x="149" y="187"/>
                    </a:lnTo>
                    <a:lnTo>
                      <a:pt x="155" y="170"/>
                    </a:lnTo>
                    <a:lnTo>
                      <a:pt x="160" y="155"/>
                    </a:lnTo>
                    <a:lnTo>
                      <a:pt x="168" y="140"/>
                    </a:lnTo>
                    <a:lnTo>
                      <a:pt x="177" y="110"/>
                    </a:lnTo>
                    <a:lnTo>
                      <a:pt x="190" y="79"/>
                    </a:lnTo>
                    <a:lnTo>
                      <a:pt x="204" y="51"/>
                    </a:lnTo>
                    <a:lnTo>
                      <a:pt x="219" y="23"/>
                    </a:lnTo>
                    <a:lnTo>
                      <a:pt x="223" y="15"/>
                    </a:lnTo>
                    <a:lnTo>
                      <a:pt x="226" y="10"/>
                    </a:lnTo>
                    <a:lnTo>
                      <a:pt x="232" y="4"/>
                    </a:lnTo>
                    <a:lnTo>
                      <a:pt x="240" y="0"/>
                    </a:lnTo>
                    <a:lnTo>
                      <a:pt x="249" y="10"/>
                    </a:lnTo>
                    <a:lnTo>
                      <a:pt x="257" y="21"/>
                    </a:lnTo>
                    <a:lnTo>
                      <a:pt x="262" y="34"/>
                    </a:lnTo>
                    <a:lnTo>
                      <a:pt x="266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6" name="WordArt 14">
              <a:extLst>
                <a:ext uri="{FF2B5EF4-FFF2-40B4-BE49-F238E27FC236}">
                  <a16:creationId xmlns:a16="http://schemas.microsoft.com/office/drawing/2014/main" id="{1718F26F-321C-4834-948F-8733D5F591E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625" y="5940"/>
              <a:ext cx="9436" cy="2457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DeflateTop">
                <a:avLst>
                  <a:gd name="adj" fmla="val 46875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3600" b="1" kern="10" spc="0">
                  <a:ln>
                    <a:noFill/>
                  </a:ln>
                  <a:solidFill>
                    <a:srgbClr val="FF0000"/>
                  </a:solidFill>
                  <a:effectLst/>
                  <a:latin typeface="Tempus Sans ITC" panose="04020404030D07020202" pitchFamily="82" charset="0"/>
                </a:rPr>
                <a:t>Red HeN</a:t>
              </a:r>
            </a:p>
          </p:txBody>
        </p:sp>
        <p:sp>
          <p:nvSpPr>
            <p:cNvPr id="7" name="WordArt 15">
              <a:extLst>
                <a:ext uri="{FF2B5EF4-FFF2-40B4-BE49-F238E27FC236}">
                  <a16:creationId xmlns:a16="http://schemas.microsoft.com/office/drawing/2014/main" id="{C50916F7-F683-4544-AB34-73D5C1C6065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742" y="8644"/>
              <a:ext cx="9216" cy="57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GB" sz="1800" kern="10" spc="0" dirty="0"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empus Sans ITC" panose="04020404030D07020202" pitchFamily="82" charset="0"/>
                </a:rPr>
                <a:t>CHILDREN’S DAY NURSERY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7247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Red Hen Day Nursery</dc:creator>
  <cp:lastModifiedBy>Red Hen Day Nursery</cp:lastModifiedBy>
  <cp:revision>1</cp:revision>
  <dcterms:created xsi:type="dcterms:W3CDTF">2018-08-14T09:13:55Z</dcterms:created>
  <dcterms:modified xsi:type="dcterms:W3CDTF">2018-08-14T09:18:16Z</dcterms:modified>
</cp:coreProperties>
</file>